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648" r:id="rId2"/>
  </p:sldMasterIdLst>
  <p:notesMasterIdLst>
    <p:notesMasterId r:id="rId10"/>
  </p:notesMasterIdLst>
  <p:handoutMasterIdLst>
    <p:handoutMasterId r:id="rId11"/>
  </p:handoutMasterIdLst>
  <p:sldIdLst>
    <p:sldId id="358" r:id="rId3"/>
    <p:sldId id="359" r:id="rId4"/>
    <p:sldId id="316" r:id="rId5"/>
    <p:sldId id="256" r:id="rId6"/>
    <p:sldId id="285" r:id="rId7"/>
    <p:sldId id="335" r:id="rId8"/>
    <p:sldId id="3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1E22"/>
    <a:srgbClr val="D63EA0"/>
    <a:srgbClr val="FFE6EB"/>
    <a:srgbClr val="E6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6C00C-29BD-4BA1-A121-32B2A4B970A7}" v="1" dt="2022-04-29T12:44:30.115"/>
    <p1510:client id="{C29C1337-35CD-4574-B3D9-027986B4DBCD}" v="312" dt="2022-04-29T11:34:51.096"/>
    <p1510:client id="{FBC19B4E-E232-4C0F-9017-EDE331C468BE}" v="3040" dt="2022-04-29T12:40:27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1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уворов Николай" userId="84dab78f33736518" providerId="Windows Live" clId="Web-{C29C1337-35CD-4574-B3D9-027986B4DBCD}"/>
    <pc:docChg chg="addSld delSld modSld addMainMaster delMainMaster">
      <pc:chgData name="Суворов Николай" userId="84dab78f33736518" providerId="Windows Live" clId="Web-{C29C1337-35CD-4574-B3D9-027986B4DBCD}" dt="2022-04-29T11:34:51.096" v="264"/>
      <pc:docMkLst>
        <pc:docMk/>
      </pc:docMkLst>
      <pc:sldChg chg="addSp delSp modSp mod modClrScheme chgLayout">
        <pc:chgData name="Суворов Николай" userId="84dab78f33736518" providerId="Windows Live" clId="Web-{C29C1337-35CD-4574-B3D9-027986B4DBCD}" dt="2022-04-29T11:32:59.363" v="248" actId="20577"/>
        <pc:sldMkLst>
          <pc:docMk/>
          <pc:sldMk cId="3613388212" sldId="256"/>
        </pc:sldMkLst>
        <pc:spChg chg="add del mod ord">
          <ac:chgData name="Суворов Николай" userId="84dab78f33736518" providerId="Windows Live" clId="Web-{C29C1337-35CD-4574-B3D9-027986B4DBCD}" dt="2022-04-29T11:14:54.118" v="10"/>
          <ac:spMkLst>
            <pc:docMk/>
            <pc:sldMk cId="3613388212" sldId="256"/>
            <ac:spMk id="2" creationId="{DD78A3E5-691B-BB47-AE77-0751A9129B61}"/>
          </ac:spMkLst>
        </pc:spChg>
        <pc:spChg chg="del mod ord">
          <ac:chgData name="Суворов Николай" userId="84dab78f33736518" providerId="Windows Live" clId="Web-{C29C1337-35CD-4574-B3D9-027986B4DBCD}" dt="2022-04-29T11:25:22.549" v="18"/>
          <ac:spMkLst>
            <pc:docMk/>
            <pc:sldMk cId="3613388212" sldId="256"/>
            <ac:spMk id="3" creationId="{D2EEEE7F-74C9-4ECB-A35A-9F298996EE81}"/>
          </ac:spMkLst>
        </pc:spChg>
        <pc:spChg chg="del mod ord">
          <ac:chgData name="Суворов Николай" userId="84dab78f33736518" providerId="Windows Live" clId="Web-{C29C1337-35CD-4574-B3D9-027986B4DBCD}" dt="2022-04-29T11:25:48.314" v="26"/>
          <ac:spMkLst>
            <pc:docMk/>
            <pc:sldMk cId="3613388212" sldId="256"/>
            <ac:spMk id="4" creationId="{5148648D-9E0E-4DE6-8862-4F19D4436BB4}"/>
          </ac:spMkLst>
        </pc:spChg>
        <pc:spChg chg="mod ord">
          <ac:chgData name="Суворов Николай" userId="84dab78f33736518" providerId="Windows Live" clId="Web-{C29C1337-35CD-4574-B3D9-027986B4DBCD}" dt="2022-04-29T11:32:59.363" v="248" actId="20577"/>
          <ac:spMkLst>
            <pc:docMk/>
            <pc:sldMk cId="3613388212" sldId="256"/>
            <ac:spMk id="5" creationId="{1DDE30EB-604C-44CE-91C8-89E404F4888E}"/>
          </ac:spMkLst>
        </pc:spChg>
        <pc:spChg chg="add mod">
          <ac:chgData name="Суворов Николай" userId="84dab78f33736518" providerId="Windows Live" clId="Web-{C29C1337-35CD-4574-B3D9-027986B4DBCD}" dt="2022-04-29T11:28:07.532" v="145" actId="1076"/>
          <ac:spMkLst>
            <pc:docMk/>
            <pc:sldMk cId="3613388212" sldId="256"/>
            <ac:spMk id="8" creationId="{78CE4629-EDDA-B937-E5AA-3FA4BA09C5B8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613388212" sldId="256"/>
            <ac:spMk id="19" creationId="{CE87ADDF-265C-49F6-892B-6380DEF86180}"/>
          </ac:spMkLst>
        </pc:spChg>
        <pc:picChg chg="add mod ord modCrop">
          <ac:chgData name="Суворов Николай" userId="84dab78f33736518" providerId="Windows Live" clId="Web-{C29C1337-35CD-4574-B3D9-027986B4DBCD}" dt="2022-04-29T11:25:34.283" v="20" actId="14100"/>
          <ac:picMkLst>
            <pc:docMk/>
            <pc:sldMk cId="3613388212" sldId="256"/>
            <ac:picMk id="7" creationId="{81CBBA4C-DFE0-251C-6679-AA2A1F02AD6E}"/>
          </ac:picMkLst>
        </pc:picChg>
      </pc:sldChg>
      <pc:sldChg chg="addSp delSp modSp mod modClrScheme chgLayout">
        <pc:chgData name="Суворов Николай" userId="84dab78f33736518" providerId="Windows Live" clId="Web-{C29C1337-35CD-4574-B3D9-027986B4DBCD}" dt="2022-04-29T11:16:14.976" v="17"/>
        <pc:sldMkLst>
          <pc:docMk/>
          <pc:sldMk cId="605567629" sldId="285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605567629" sldId="285"/>
            <ac:spMk id="2" creationId="{00000000-0000-0000-0000-000000000000}"/>
          </ac:spMkLst>
        </pc:spChg>
        <pc:spChg chg="add del mod ord">
          <ac:chgData name="Суворов Николай" userId="84dab78f33736518" providerId="Windows Live" clId="Web-{C29C1337-35CD-4574-B3D9-027986B4DBCD}" dt="2022-04-29T11:16:14.976" v="17"/>
          <ac:spMkLst>
            <pc:docMk/>
            <pc:sldMk cId="605567629" sldId="285"/>
            <ac:spMk id="3" creationId="{BC7234BB-93DC-323C-2CBD-B48FC92D69FF}"/>
          </ac:spMkLst>
        </pc:spChg>
        <pc:picChg chg="mod ord modCrop">
          <ac:chgData name="Суворов Николай" userId="84dab78f33736518" providerId="Windows Live" clId="Web-{C29C1337-35CD-4574-B3D9-027986B4DBCD}" dt="2022-04-29T11:15:47.914" v="16"/>
          <ac:picMkLst>
            <pc:docMk/>
            <pc:sldMk cId="605567629" sldId="285"/>
            <ac:picMk id="4" creationId="{00000000-0000-0000-0000-000000000000}"/>
          </ac:picMkLst>
        </pc:picChg>
      </pc:sldChg>
      <pc:sldChg chg="modSp mod modClrScheme chgLayout">
        <pc:chgData name="Суворов Николай" userId="84dab78f33736518" providerId="Windows Live" clId="Web-{C29C1337-35CD-4574-B3D9-027986B4DBCD}" dt="2022-04-29T11:15:47.914" v="16"/>
        <pc:sldMkLst>
          <pc:docMk/>
          <pc:sldMk cId="2829243813" sldId="316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829243813" sldId="316"/>
            <ac:spMk id="2" creationId="{01DFB269-5D10-4EAD-A4AF-AEB728DBEB69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829243813" sldId="316"/>
            <ac:spMk id="3" creationId="{97C4DBB8-8728-4193-95C4-A31FCEC8AA38}"/>
          </ac:spMkLst>
        </pc:spChg>
      </pc:sldChg>
      <pc:sldChg chg="modSp mod modClrScheme chgLayout">
        <pc:chgData name="Суворов Николай" userId="84dab78f33736518" providerId="Windows Live" clId="Web-{C29C1337-35CD-4574-B3D9-027986B4DBCD}" dt="2022-04-29T11:15:47.914" v="16"/>
        <pc:sldMkLst>
          <pc:docMk/>
          <pc:sldMk cId="3051313907" sldId="324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051313907" sldId="324"/>
            <ac:spMk id="3" creationId="{78584C9B-CC3B-40C5-9C3C-C3AD359D6F39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051313907" sldId="324"/>
            <ac:spMk id="55" creationId="{FE648CEA-02F1-42E5-B5F0-F613DAD8F520}"/>
          </ac:spMkLst>
        </pc:spChg>
      </pc:sldChg>
      <pc:sldChg chg="addSp delSp modSp mod modClrScheme chgLayout">
        <pc:chgData name="Суворов Николай" userId="84dab78f33736518" providerId="Windows Live" clId="Web-{C29C1337-35CD-4574-B3D9-027986B4DBCD}" dt="2022-04-29T11:34:51.096" v="264"/>
        <pc:sldMkLst>
          <pc:docMk/>
          <pc:sldMk cId="3497161866" sldId="335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497161866" sldId="335"/>
            <ac:spMk id="2" creationId="{5CCDB0CE-4401-4B92-A34E-9F65B8235ED6}"/>
          </ac:spMkLst>
        </pc:spChg>
        <pc:spChg chg="del mod ord">
          <ac:chgData name="Суворов Николай" userId="84dab78f33736518" providerId="Windows Live" clId="Web-{C29C1337-35CD-4574-B3D9-027986B4DBCD}" dt="2022-04-29T11:33:38.847" v="250"/>
          <ac:spMkLst>
            <pc:docMk/>
            <pc:sldMk cId="3497161866" sldId="335"/>
            <ac:spMk id="3" creationId="{5B01AD27-242B-432C-A1A7-062339B515F2}"/>
          </ac:spMkLst>
        </pc:spChg>
        <pc:spChg chg="del mod ord">
          <ac:chgData name="Суворов Николай" userId="84dab78f33736518" providerId="Windows Live" clId="Web-{C29C1337-35CD-4574-B3D9-027986B4DBCD}" dt="2022-04-29T11:33:41.113" v="252"/>
          <ac:spMkLst>
            <pc:docMk/>
            <pc:sldMk cId="3497161866" sldId="335"/>
            <ac:spMk id="4" creationId="{99C380B0-3D5C-4C15-92AD-531705061045}"/>
          </ac:spMkLst>
        </pc:spChg>
        <pc:spChg chg="del">
          <ac:chgData name="Суворов Николай" userId="84dab78f33736518" providerId="Windows Live" clId="Web-{C29C1337-35CD-4574-B3D9-027986B4DBCD}" dt="2022-04-29T11:34:36.753" v="259"/>
          <ac:spMkLst>
            <pc:docMk/>
            <pc:sldMk cId="3497161866" sldId="335"/>
            <ac:spMk id="5" creationId="{3ED8174D-BBA9-49AD-95AA-722C1549B67D}"/>
          </ac:spMkLst>
        </pc:spChg>
        <pc:spChg chg="del">
          <ac:chgData name="Суворов Николай" userId="84dab78f33736518" providerId="Windows Live" clId="Web-{C29C1337-35CD-4574-B3D9-027986B4DBCD}" dt="2022-04-29T11:34:48.692" v="262"/>
          <ac:spMkLst>
            <pc:docMk/>
            <pc:sldMk cId="3497161866" sldId="335"/>
            <ac:spMk id="8" creationId="{8A57C6C6-3B5E-449D-96B3-948A17C0F61E}"/>
          </ac:spMkLst>
        </pc:spChg>
        <pc:spChg chg="del">
          <ac:chgData name="Суворов Николай" userId="84dab78f33736518" providerId="Windows Live" clId="Web-{C29C1337-35CD-4574-B3D9-027986B4DBCD}" dt="2022-04-29T11:34:51.096" v="264"/>
          <ac:spMkLst>
            <pc:docMk/>
            <pc:sldMk cId="3497161866" sldId="335"/>
            <ac:spMk id="9" creationId="{18533D4F-B0A7-4256-88E8-C803D75CF42B}"/>
          </ac:spMkLst>
        </pc:spChg>
        <pc:spChg chg="del">
          <ac:chgData name="Суворов Николай" userId="84dab78f33736518" providerId="Windows Live" clId="Web-{C29C1337-35CD-4574-B3D9-027986B4DBCD}" dt="2022-04-29T11:34:48.268" v="261"/>
          <ac:spMkLst>
            <pc:docMk/>
            <pc:sldMk cId="3497161866" sldId="335"/>
            <ac:spMk id="10" creationId="{1B993175-879B-49D4-B380-98A49E38E25C}"/>
          </ac:spMkLst>
        </pc:spChg>
        <pc:spChg chg="add del mod">
          <ac:chgData name="Суворов Николай" userId="84dab78f33736518" providerId="Windows Live" clId="Web-{C29C1337-35CD-4574-B3D9-027986B4DBCD}" dt="2022-04-29T11:33:43.800" v="253"/>
          <ac:spMkLst>
            <pc:docMk/>
            <pc:sldMk cId="3497161866" sldId="335"/>
            <ac:spMk id="13" creationId="{85E29DA7-E877-2804-4E7B-63521C7C0701}"/>
          </ac:spMkLst>
        </pc:spChg>
        <pc:spChg chg="add del mod">
          <ac:chgData name="Суворов Николай" userId="84dab78f33736518" providerId="Windows Live" clId="Web-{C29C1337-35CD-4574-B3D9-027986B4DBCD}" dt="2022-04-29T11:33:46.035" v="254"/>
          <ac:spMkLst>
            <pc:docMk/>
            <pc:sldMk cId="3497161866" sldId="335"/>
            <ac:spMk id="18" creationId="{CB016A01-35E3-6FB7-1031-1DD766B3CB18}"/>
          </ac:spMkLst>
        </pc:spChg>
        <pc:picChg chg="add mod">
          <ac:chgData name="Суворов Николай" userId="84dab78f33736518" providerId="Windows Live" clId="Web-{C29C1337-35CD-4574-B3D9-027986B4DBCD}" dt="2022-04-29T11:34:04.409" v="256" actId="1076"/>
          <ac:picMkLst>
            <pc:docMk/>
            <pc:sldMk cId="3497161866" sldId="335"/>
            <ac:picMk id="19" creationId="{CCF7A0B5-81BC-3E4E-4F53-81D10980B41B}"/>
          </ac:picMkLst>
        </pc:picChg>
        <pc:picChg chg="add del mod">
          <ac:chgData name="Суворов Николай" userId="84dab78f33736518" providerId="Windows Live" clId="Web-{C29C1337-35CD-4574-B3D9-027986B4DBCD}" dt="2022-04-29T11:34:31.175" v="258"/>
          <ac:picMkLst>
            <pc:docMk/>
            <pc:sldMk cId="3497161866" sldId="335"/>
            <ac:picMk id="20" creationId="{C4178414-034C-46AC-AFC0-98113089A430}"/>
          </ac:picMkLst>
        </pc:picChg>
        <pc:cxnChg chg="del mod">
          <ac:chgData name="Суворов Николай" userId="84dab78f33736518" providerId="Windows Live" clId="Web-{C29C1337-35CD-4574-B3D9-027986B4DBCD}" dt="2022-04-29T11:34:49.581" v="263"/>
          <ac:cxnSpMkLst>
            <pc:docMk/>
            <pc:sldMk cId="3497161866" sldId="335"/>
            <ac:cxnSpMk id="14" creationId="{057A5AF8-26A2-42A5-BCAB-9D27C294A38C}"/>
          </ac:cxnSpMkLst>
        </pc:cxnChg>
        <pc:cxnChg chg="del">
          <ac:chgData name="Суворов Николай" userId="84dab78f33736518" providerId="Windows Live" clId="Web-{C29C1337-35CD-4574-B3D9-027986B4DBCD}" dt="2022-04-29T11:34:47.612" v="260"/>
          <ac:cxnSpMkLst>
            <pc:docMk/>
            <pc:sldMk cId="3497161866" sldId="335"/>
            <ac:cxnSpMk id="15" creationId="{726E335E-7F23-4308-BF59-6FD853C962EB}"/>
          </ac:cxnSpMkLst>
        </pc:cxnChg>
      </pc:sldChg>
      <pc:sldChg chg="addSp delSp modSp mod modClrScheme chgLayout">
        <pc:chgData name="Суворов Николай" userId="84dab78f33736518" providerId="Windows Live" clId="Web-{C29C1337-35CD-4574-B3D9-027986B4DBCD}" dt="2022-04-29T11:32:42.410" v="246" actId="1076"/>
        <pc:sldMkLst>
          <pc:docMk/>
          <pc:sldMk cId="3748044231" sldId="358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748044231" sldId="358"/>
            <ac:spMk id="2" creationId="{82882379-9F61-44F3-BF60-785FFEDDDA92}"/>
          </ac:spMkLst>
        </pc:spChg>
        <pc:spChg chg="mod ord">
          <ac:chgData name="Суворов Николай" userId="84dab78f33736518" providerId="Windows Live" clId="Web-{C29C1337-35CD-4574-B3D9-027986B4DBCD}" dt="2022-04-29T11:32:42.410" v="246" actId="1076"/>
          <ac:spMkLst>
            <pc:docMk/>
            <pc:sldMk cId="3748044231" sldId="358"/>
            <ac:spMk id="4" creationId="{DB48D430-CA05-4C82-95DD-7713260C6508}"/>
          </ac:spMkLst>
        </pc:spChg>
        <pc:spChg chg="mod ord">
          <ac:chgData name="Суворов Николай" userId="84dab78f33736518" providerId="Windows Live" clId="Web-{C29C1337-35CD-4574-B3D9-027986B4DBCD}" dt="2022-04-29T11:32:40.082" v="245" actId="1076"/>
          <ac:spMkLst>
            <pc:docMk/>
            <pc:sldMk cId="3748044231" sldId="358"/>
            <ac:spMk id="5" creationId="{A1E55E46-F441-4287-8710-99232B7853E2}"/>
          </ac:spMkLst>
        </pc:spChg>
        <pc:spChg chg="add del mod ord">
          <ac:chgData name="Суворов Николай" userId="84dab78f33736518" providerId="Windows Live" clId="Web-{C29C1337-35CD-4574-B3D9-027986B4DBCD}" dt="2022-04-29T11:29:58.771" v="150"/>
          <ac:spMkLst>
            <pc:docMk/>
            <pc:sldMk cId="3748044231" sldId="358"/>
            <ac:spMk id="6" creationId="{8CDA1F97-692D-421B-802D-466D665E0D4F}"/>
          </ac:spMkLst>
        </pc:spChg>
        <pc:spChg chg="del mod ord">
          <ac:chgData name="Суворов Николай" userId="84dab78f33736518" providerId="Windows Live" clId="Web-{C29C1337-35CD-4574-B3D9-027986B4DBCD}" dt="2022-04-29T11:30:03.677" v="152"/>
          <ac:spMkLst>
            <pc:docMk/>
            <pc:sldMk cId="3748044231" sldId="358"/>
            <ac:spMk id="8" creationId="{A419D78F-D119-4CDD-B62D-7CF09503E669}"/>
          </ac:spMkLst>
        </pc:spChg>
        <pc:spChg chg="add del mod">
          <ac:chgData name="Суворов Николай" userId="84dab78f33736518" providerId="Windows Live" clId="Web-{C29C1337-35CD-4574-B3D9-027986B4DBCD}" dt="2022-04-29T11:32:23.645" v="241"/>
          <ac:spMkLst>
            <pc:docMk/>
            <pc:sldMk cId="3748044231" sldId="358"/>
            <ac:spMk id="9" creationId="{930BCA7A-C28D-10E1-76C9-9E714A048E43}"/>
          </ac:spMkLst>
        </pc:spChg>
        <pc:spChg chg="del mod ord">
          <ac:chgData name="Суворов Николай" userId="84dab78f33736518" providerId="Windows Live" clId="Web-{C29C1337-35CD-4574-B3D9-027986B4DBCD}" dt="2022-04-29T11:30:01.818" v="151"/>
          <ac:spMkLst>
            <pc:docMk/>
            <pc:sldMk cId="3748044231" sldId="358"/>
            <ac:spMk id="10" creationId="{C3896838-E9DD-4DCB-B650-708C20FE5A5A}"/>
          </ac:spMkLst>
        </pc:spChg>
        <pc:picChg chg="add del mod ord modCrop">
          <ac:chgData name="Суворов Николай" userId="84dab78f33736518" providerId="Windows Live" clId="Web-{C29C1337-35CD-4574-B3D9-027986B4DBCD}" dt="2022-04-29T11:29:54.615" v="149"/>
          <ac:picMkLst>
            <pc:docMk/>
            <pc:sldMk cId="3748044231" sldId="358"/>
            <ac:picMk id="3" creationId="{CAC612D2-69C4-036E-3C4F-5605E60DA704}"/>
          </ac:picMkLst>
        </pc:picChg>
        <pc:picChg chg="add mod ord modCrop">
          <ac:chgData name="Суворов Николай" userId="84dab78f33736518" providerId="Windows Live" clId="Web-{C29C1337-35CD-4574-B3D9-027986B4DBCD}" dt="2022-04-29T11:32:36.113" v="244" actId="1076"/>
          <ac:picMkLst>
            <pc:docMk/>
            <pc:sldMk cId="3748044231" sldId="358"/>
            <ac:picMk id="7" creationId="{26FBBB50-5977-C6D8-19A9-1209E2BF2E16}"/>
          </ac:picMkLst>
        </pc:picChg>
      </pc:sldChg>
      <pc:sldChg chg="add del replId">
        <pc:chgData name="Суворов Николай" userId="84dab78f33736518" providerId="Windows Live" clId="Web-{C29C1337-35CD-4574-B3D9-027986B4DBCD}" dt="2022-04-29T11:33:04.801" v="249"/>
        <pc:sldMkLst>
          <pc:docMk/>
          <pc:sldMk cId="1787753759" sldId="359"/>
        </pc:sldMkLst>
      </pc:sldChg>
      <pc:sldChg chg="modSp del mod modClrScheme chgLayout">
        <pc:chgData name="Суворов Николай" userId="84dab78f33736518" providerId="Windows Live" clId="Web-{C29C1337-35CD-4574-B3D9-027986B4DBCD}" dt="2022-04-29T11:28:44.547" v="146"/>
        <pc:sldMkLst>
          <pc:docMk/>
          <pc:sldMk cId="2205956007" sldId="359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2" creationId="{E9054B3B-1927-46F7-BCB8-27484D82B888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10" creationId="{27D062DE-CB61-4897-BAAF-0F2FB79D4EDA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11" creationId="{A0AF2789-E3FB-45D5-BDC5-07EF61C498CF}"/>
          </ac:spMkLst>
        </pc:spChg>
        <pc:picChg chg="mod ord modCrop">
          <ac:chgData name="Суворов Николай" userId="84dab78f33736518" providerId="Windows Live" clId="Web-{C29C1337-35CD-4574-B3D9-027986B4DBCD}" dt="2022-04-29T11:15:47.914" v="16"/>
          <ac:picMkLst>
            <pc:docMk/>
            <pc:sldMk cId="2205956007" sldId="359"/>
            <ac:picMk id="25" creationId="{B7946EA9-BC81-4D26-9F8F-F8AD21FCF2DD}"/>
          </ac:picMkLst>
        </pc:picChg>
      </pc:sldChg>
      <pc:sldMasterChg chg="add del addSldLayout delSldLayout modSldLayout">
        <pc:chgData name="Суворов Николай" userId="84dab78f33736518" providerId="Windows Live" clId="Web-{C29C1337-35CD-4574-B3D9-027986B4DBCD}" dt="2022-04-29T11:15:47.914" v="16"/>
        <pc:sldMasterMkLst>
          <pc:docMk/>
          <pc:sldMasterMk cId="3139932896" sldId="2147483693"/>
        </pc:sldMasterMkLst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065236015" sldId="214748369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4043354257" sldId="214748369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244424364" sldId="214748369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717772117" sldId="214748369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006730367" sldId="214748369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006986610" sldId="214748369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841383495" sldId="214748370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707293012" sldId="214748370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288642391" sldId="214748370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504681002" sldId="214748370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519653930" sldId="214748370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496913204" sldId="214748370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56479773" sldId="214748370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502721005" sldId="214748370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072753965" sldId="214748370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669244501" sldId="214748370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770581449" sldId="214748371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562963152" sldId="2147483711"/>
          </pc:sldLayoutMkLst>
        </pc:sldLayoutChg>
      </pc:sldMasterChg>
      <pc:sldMasterChg chg="add del addSldLayout delSldLayout modSldLayout">
        <pc:chgData name="Суворов Николай" userId="84dab78f33736518" providerId="Windows Live" clId="Web-{C29C1337-35CD-4574-B3D9-027986B4DBCD}" dt="2022-04-29T11:15:44.420" v="15"/>
        <pc:sldMasterMkLst>
          <pc:docMk/>
          <pc:sldMasterMk cId="637785123" sldId="2147483712"/>
        </pc:sldMasterMkLst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58122186" sldId="214748371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201697741" sldId="214748371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916810916" sldId="214748371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129738644" sldId="214748371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03247032" sldId="214748371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49259363" sldId="214748371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742720977" sldId="214748371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869034565" sldId="214748372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60197560" sldId="214748372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6831294" sldId="214748372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916989930" sldId="214748372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046831785" sldId="214748372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13322899" sldId="214748372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505890211" sldId="214748372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624403168" sldId="214748372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02857906" sldId="214748372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501093530" sldId="214748372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90469314" sldId="2147483730"/>
          </pc:sldLayoutMkLst>
        </pc:sldLayoutChg>
      </pc:sldMasterChg>
      <pc:sldMasterChg chg="add del addSldLayout delSldLayout">
        <pc:chgData name="Суворов Николай" userId="84dab78f33736518" providerId="Windows Live" clId="Web-{C29C1337-35CD-4574-B3D9-027986B4DBCD}" dt="2022-04-29T11:15:47.914" v="16"/>
        <pc:sldMasterMkLst>
          <pc:docMk/>
          <pc:sldMasterMk cId="2382817819" sldId="2147483713"/>
        </pc:sldMasterMkLst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123112233" sldId="2147483653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254089523" sldId="2147483665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975184945" sldId="2147483680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1891496948" sldId="2147483687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768059896" sldId="2147483688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2779157845" sldId="2147483692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722501889" sldId="2147483714"/>
          </pc:sldLayoutMkLst>
        </pc:sldLayoutChg>
      </pc:sldMasterChg>
      <pc:sldMasterChg chg="add del addSldLayout delSldLayout modSldLayout">
        <pc:chgData name="Суворов Николай" userId="84dab78f33736518" providerId="Windows Live" clId="Web-{C29C1337-35CD-4574-B3D9-027986B4DBCD}" dt="2022-04-29T11:15:39.961" v="14"/>
        <pc:sldMasterMkLst>
          <pc:docMk/>
          <pc:sldMasterMk cId="1699922044" sldId="2147483731"/>
        </pc:sldMasterMkLst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810198546" sldId="214748373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718434707" sldId="214748373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290624514" sldId="214748373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400387740" sldId="214748373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380510185" sldId="214748373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660520111" sldId="214748373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075954387" sldId="214748373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132204917" sldId="214748373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758047429" sldId="214748374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049135020" sldId="214748374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247102178" sldId="214748374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66725120" sldId="214748374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393445160" sldId="214748374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436981314" sldId="214748374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153763700" sldId="214748374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278580936" sldId="214748374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716921802" sldId="214748374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465590563" sldId="214748374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91359214" sldId="214748375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249628328" sldId="214748375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158069389" sldId="214748375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240032596" sldId="214748375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094198745" sldId="214748375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192794245" sldId="2147483755"/>
          </pc:sldLayoutMkLst>
        </pc:sldLayoutChg>
      </pc:sldMasterChg>
    </pc:docChg>
  </pc:docChgLst>
  <pc:docChgLst>
    <pc:chgData name="Суворов Николай" userId="84dab78f33736518" providerId="Windows Live" clId="Web-{3876C00C-29BD-4BA1-A121-32B2A4B970A7}"/>
    <pc:docChg chg="modSld">
      <pc:chgData name="Суворов Николай" userId="84dab78f33736518" providerId="Windows Live" clId="Web-{3876C00C-29BD-4BA1-A121-32B2A4B970A7}" dt="2022-04-29T12:44:30.115" v="0" actId="1076"/>
      <pc:docMkLst>
        <pc:docMk/>
      </pc:docMkLst>
      <pc:sldChg chg="modSp">
        <pc:chgData name="Суворов Николай" userId="84dab78f33736518" providerId="Windows Live" clId="Web-{3876C00C-29BD-4BA1-A121-32B2A4B970A7}" dt="2022-04-29T12:44:30.115" v="0" actId="1076"/>
        <pc:sldMkLst>
          <pc:docMk/>
          <pc:sldMk cId="2275376123" sldId="359"/>
        </pc:sldMkLst>
        <pc:spChg chg="mod">
          <ac:chgData name="Суворов Николай" userId="84dab78f33736518" providerId="Windows Live" clId="Web-{3876C00C-29BD-4BA1-A121-32B2A4B970A7}" dt="2022-04-29T12:44:30.115" v="0" actId="1076"/>
          <ac:spMkLst>
            <pc:docMk/>
            <pc:sldMk cId="2275376123" sldId="359"/>
            <ac:spMk id="2" creationId="{00000000-0000-0000-0000-000000000000}"/>
          </ac:spMkLst>
        </pc:spChg>
      </pc:sldChg>
    </pc:docChg>
  </pc:docChgLst>
  <pc:docChgLst>
    <pc:chgData name="Суворов Николай" userId="84dab78f33736518" providerId="Windows Live" clId="Web-{FBC19B4E-E232-4C0F-9017-EDE331C468BE}"/>
    <pc:docChg chg="addSld delSld modSld sldOrd addMainMaster modMainMaster">
      <pc:chgData name="Суворов Николай" userId="84dab78f33736518" providerId="Windows Live" clId="Web-{FBC19B4E-E232-4C0F-9017-EDE331C468BE}" dt="2022-04-29T12:40:27.503" v="1905" actId="20577"/>
      <pc:docMkLst>
        <pc:docMk/>
      </pc:docMkLst>
      <pc:sldChg chg="ord">
        <pc:chgData name="Суворов Николай" userId="84dab78f33736518" providerId="Windows Live" clId="Web-{FBC19B4E-E232-4C0F-9017-EDE331C468BE}" dt="2022-04-29T11:56:15.886" v="588"/>
        <pc:sldMkLst>
          <pc:docMk/>
          <pc:sldMk cId="3613388212" sldId="256"/>
        </pc:sldMkLst>
      </pc:sldChg>
      <pc:sldChg chg="addSp delSp modSp mod ord setBg">
        <pc:chgData name="Суворов Николай" userId="84dab78f33736518" providerId="Windows Live" clId="Web-{FBC19B4E-E232-4C0F-9017-EDE331C468BE}" dt="2022-04-29T12:26:24.677" v="1365" actId="1076"/>
        <pc:sldMkLst>
          <pc:docMk/>
          <pc:sldMk cId="605567629" sldId="285"/>
        </pc:sldMkLst>
        <pc:spChg chg="mod ord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2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2:09:44.493" v="1029"/>
          <ac:spMkLst>
            <pc:docMk/>
            <pc:sldMk cId="605567629" sldId="285"/>
            <ac:spMk id="5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2:09:47.149" v="1033"/>
          <ac:spMkLst>
            <pc:docMk/>
            <pc:sldMk cId="605567629" sldId="285"/>
            <ac:spMk id="6" creationId="{00000000-0000-0000-0000-000000000000}"/>
          </ac:spMkLst>
        </pc:spChg>
        <pc:spChg chg="add del mod">
          <ac:chgData name="Суворов Николай" userId="84dab78f33736518" providerId="Windows Live" clId="Web-{FBC19B4E-E232-4C0F-9017-EDE331C468BE}" dt="2022-04-29T12:11:00.539" v="1034"/>
          <ac:spMkLst>
            <pc:docMk/>
            <pc:sldMk cId="605567629" sldId="285"/>
            <ac:spMk id="7" creationId="{156A75B6-5357-1FC2-F2E2-D3166BB91BD2}"/>
          </ac:spMkLst>
        </pc:spChg>
        <pc:spChg chg="add del mod">
          <ac:chgData name="Суворов Николай" userId="84dab78f33736518" providerId="Windows Live" clId="Web-{FBC19B4E-E232-4C0F-9017-EDE331C468BE}" dt="2022-04-29T12:11:17.961" v="1036"/>
          <ac:spMkLst>
            <pc:docMk/>
            <pc:sldMk cId="605567629" sldId="285"/>
            <ac:spMk id="10" creationId="{09F6DC1B-E8FB-4F0A-ADD9-1D36ADB46110}"/>
          </ac:spMkLst>
        </pc:spChg>
        <pc:spChg chg="add mod ord">
          <ac:chgData name="Суворов Николай" userId="84dab78f33736518" providerId="Windows Live" clId="Web-{FBC19B4E-E232-4C0F-9017-EDE331C468BE}" dt="2022-04-29T12:26:19.208" v="1363" actId="1076"/>
          <ac:spMkLst>
            <pc:docMk/>
            <pc:sldMk cId="605567629" sldId="285"/>
            <ac:spMk id="12" creationId="{23404427-C6A8-6A60-4940-002982AF87B9}"/>
          </ac:spMkLst>
        </pc:spChg>
        <pc:spChg chg="add del">
          <ac:chgData name="Суворов Николай" userId="84dab78f33736518" providerId="Windows Live" clId="Web-{FBC19B4E-E232-4C0F-9017-EDE331C468BE}" dt="2022-04-29T12:13:33.023" v="1077"/>
          <ac:spMkLst>
            <pc:docMk/>
            <pc:sldMk cId="605567629" sldId="285"/>
            <ac:spMk id="16" creationId="{08373A3F-54E0-424E-A84D-3522122109F4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18" creationId="{1D50F262-343C-4101-AB3C-9DA1072F7305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19" creationId="{B4D3D850-2041-4B7C-AED9-54DA385B14F7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0" creationId="{6A0924B3-0260-445E-AFD7-9533C0D1B3C9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21" creationId="{B497CCB5-5FC2-473C-AFCC-2430CEF1DF71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2" creationId="{7C34E8CB-B972-4A94-8469-315C10C2AA93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23" creationId="{599C8C75-BFDF-44E7-A028-EEB5EDD58817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5" creationId="{114A821F-8663-46BA-8CC0-D4C44F639F3A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7" creationId="{67EF550F-47CE-4FB2-9DAC-12AD835C833D}"/>
          </ac:spMkLst>
        </pc:spChg>
        <pc:spChg chg="add del mod ord">
          <ac:chgData name="Суворов Николай" userId="84dab78f33736518" providerId="Windows Live" clId="Web-{FBC19B4E-E232-4C0F-9017-EDE331C468BE}" dt="2022-04-29T12:23:24.725" v="1221"/>
          <ac:spMkLst>
            <pc:docMk/>
            <pc:sldMk cId="605567629" sldId="285"/>
            <ac:spMk id="28" creationId="{57A98CF3-8CD1-4D22-21B2-2CEBBB31CDE0}"/>
          </ac:spMkLst>
        </pc:spChg>
        <pc:spChg chg="add del">
          <ac:chgData name="Суворов Николай" userId="84dab78f33736518" providerId="Windows Live" clId="Web-{FBC19B4E-E232-4C0F-9017-EDE331C468BE}" dt="2022-04-29T12:14:25.992" v="1081"/>
          <ac:spMkLst>
            <pc:docMk/>
            <pc:sldMk cId="605567629" sldId="285"/>
            <ac:spMk id="30" creationId="{FB5B0058-AF13-4859-B429-4EDDE2A26F7F}"/>
          </ac:spMkLst>
        </pc:spChg>
        <pc:spChg chg="add del">
          <ac:chgData name="Суворов Николай" userId="84dab78f33736518" providerId="Windows Live" clId="Web-{FBC19B4E-E232-4C0F-9017-EDE331C468BE}" dt="2022-04-29T12:14:25.992" v="1081"/>
          <ac:spMkLst>
            <pc:docMk/>
            <pc:sldMk cId="605567629" sldId="285"/>
            <ac:spMk id="31" creationId="{0277405F-0B4F-4418-B773-1B38814125B6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3" creationId="{B4D3D850-2041-4B7C-AED9-54DA385B14F7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4" creationId="{B497CCB5-5FC2-473C-AFCC-2430CEF1DF71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5" creationId="{599C8C75-BFDF-44E7-A028-EEB5EDD58817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7" creationId="{1C4FDBE2-32F7-4AC4-A40C-C51C65B1D474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8" creationId="{E2B33195-5BCA-4BB7-A82D-6739522687DD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9" creationId="{CF8AD9F3-9AF6-494F-83A3-2F677563935C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40" creationId="{11156773-3FB3-46D9-9F87-821287404830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41" creationId="{E8EA24D0-C854-4AA8-B8FD-D252660D8840}"/>
          </ac:spMkLst>
        </pc:spChg>
        <pc:spChg chg="add mod ord">
          <ac:chgData name="Суворов Николай" userId="84dab78f33736518" providerId="Windows Live" clId="Web-{FBC19B4E-E232-4C0F-9017-EDE331C468BE}" dt="2022-04-29T12:26:24.521" v="1364" actId="1076"/>
          <ac:spMkLst>
            <pc:docMk/>
            <pc:sldMk cId="605567629" sldId="285"/>
            <ac:spMk id="42" creationId="{AEC80FD0-7487-6EDD-3B9A-F96B172738BB}"/>
          </ac:spMkLst>
        </pc:spChg>
        <pc:spChg chg="add del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43" creationId="{B32DE8DB-F504-4791-9594-451B568B31A0}"/>
          </ac:spMkLst>
        </pc:spChg>
        <pc:spChg chg="add del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44" creationId="{56043DD8-E900-4EC1-91AB-BFFC63E4B83E}"/>
          </ac:spMkLst>
        </pc:spChg>
        <pc:spChg chg="add del mod">
          <ac:chgData name="Суворов Николай" userId="84dab78f33736518" providerId="Windows Live" clId="Web-{FBC19B4E-E232-4C0F-9017-EDE331C468BE}" dt="2022-04-29T12:23:23.131" v="1220"/>
          <ac:spMkLst>
            <pc:docMk/>
            <pc:sldMk cId="605567629" sldId="285"/>
            <ac:spMk id="45" creationId="{0A66C7E0-50B3-BB7E-D472-55301A1213F7}"/>
          </ac:spMkLst>
        </pc:spChg>
        <pc:spChg chg="add mod">
          <ac:chgData name="Суворов Николай" userId="84dab78f33736518" providerId="Windows Live" clId="Web-{FBC19B4E-E232-4C0F-9017-EDE331C468BE}" dt="2022-04-29T12:24:59.552" v="1276" actId="1076"/>
          <ac:spMkLst>
            <pc:docMk/>
            <pc:sldMk cId="605567629" sldId="285"/>
            <ac:spMk id="46" creationId="{34A79E34-28E1-A55C-7E1C-8761BDE49696}"/>
          </ac:spMkLst>
        </pc:spChg>
        <pc:spChg chg="add mod">
          <ac:chgData name="Суворов Николай" userId="84dab78f33736518" providerId="Windows Live" clId="Web-{FBC19B4E-E232-4C0F-9017-EDE331C468BE}" dt="2022-04-29T12:26:07.271" v="1361" actId="20577"/>
          <ac:spMkLst>
            <pc:docMk/>
            <pc:sldMk cId="605567629" sldId="285"/>
            <ac:spMk id="47" creationId="{065A1675-E48E-C4EC-D02D-CC8E649B17A2}"/>
          </ac:spMkLst>
        </pc:spChg>
        <pc:grpChg chg="add del">
          <ac:chgData name="Суворов Николай" userId="84dab78f33736518" providerId="Windows Live" clId="Web-{FBC19B4E-E232-4C0F-9017-EDE331C468BE}" dt="2022-04-29T12:13:33.023" v="1077"/>
          <ac:grpSpMkLst>
            <pc:docMk/>
            <pc:sldMk cId="605567629" sldId="285"/>
            <ac:grpSpMk id="17" creationId="{B7BAEF06-AB74-442C-8C30-B88233FD836C}"/>
          </ac:grpSpMkLst>
        </pc:grpChg>
        <pc:grpChg chg="add del">
          <ac:chgData name="Суворов Николай" userId="84dab78f33736518" providerId="Windows Live" clId="Web-{FBC19B4E-E232-4C0F-9017-EDE331C468BE}" dt="2022-04-29T12:13:33.023" v="1077"/>
          <ac:grpSpMkLst>
            <pc:docMk/>
            <pc:sldMk cId="605567629" sldId="285"/>
            <ac:grpSpMk id="29" creationId="{C9829185-6353-4E3C-B082-AA7F5193916F}"/>
          </ac:grpSpMkLst>
        </pc:grpChg>
        <pc:picChg chg="del">
          <ac:chgData name="Суворов Николай" userId="84dab78f33736518" providerId="Windows Live" clId="Web-{FBC19B4E-E232-4C0F-9017-EDE331C468BE}" dt="2022-04-29T11:59:19.729" v="673"/>
          <ac:picMkLst>
            <pc:docMk/>
            <pc:sldMk cId="605567629" sldId="285"/>
            <ac:picMk id="4" creationId="{00000000-0000-0000-0000-000000000000}"/>
          </ac:picMkLst>
        </pc:picChg>
        <pc:picChg chg="add del mod ord modCrop">
          <ac:chgData name="Суворов Николай" userId="84dab78f33736518" providerId="Windows Live" clId="Web-{FBC19B4E-E232-4C0F-9017-EDE331C468BE}" dt="2022-04-29T12:11:08.321" v="1035"/>
          <ac:picMkLst>
            <pc:docMk/>
            <pc:sldMk cId="605567629" sldId="285"/>
            <ac:picMk id="8" creationId="{D4331C4A-93EC-4C6A-FCEE-7E12395FA65A}"/>
          </ac:picMkLst>
        </pc:picChg>
        <pc:picChg chg="add del mod ord modCrop">
          <ac:chgData name="Суворов Николай" userId="84dab78f33736518" providerId="Windows Live" clId="Web-{FBC19B4E-E232-4C0F-9017-EDE331C468BE}" dt="2022-04-29T12:19:58.881" v="1159"/>
          <ac:picMkLst>
            <pc:docMk/>
            <pc:sldMk cId="605567629" sldId="285"/>
            <ac:picMk id="13" creationId="{5AFB69EC-0A7A-7BC8-4386-705F865E5B07}"/>
          </ac:picMkLst>
        </pc:picChg>
        <pc:picChg chg="add del mod modCrop">
          <ac:chgData name="Суворов Николай" userId="84dab78f33736518" providerId="Windows Live" clId="Web-{FBC19B4E-E232-4C0F-9017-EDE331C468BE}" dt="2022-04-29T12:26:24.677" v="1365" actId="1076"/>
          <ac:picMkLst>
            <pc:docMk/>
            <pc:sldMk cId="605567629" sldId="285"/>
            <ac:picMk id="14" creationId="{15C05729-DE00-708D-D4EF-D3DB7CE4EF13}"/>
          </ac:picMkLst>
        </pc:picChg>
        <pc:picChg chg="add del mod">
          <ac:chgData name="Суворов Николай" userId="84dab78f33736518" providerId="Windows Live" clId="Web-{FBC19B4E-E232-4C0F-9017-EDE331C468BE}" dt="2022-04-29T12:15:25.976" v="1094"/>
          <ac:picMkLst>
            <pc:docMk/>
            <pc:sldMk cId="605567629" sldId="285"/>
            <ac:picMk id="15" creationId="{059DE2D7-B04A-A0D6-1D12-7EA3475BA9AB}"/>
          </ac:picMkLst>
        </pc:picChg>
        <pc:picChg chg="add mod modCrop">
          <ac:chgData name="Суворов Николай" userId="84dab78f33736518" providerId="Windows Live" clId="Web-{FBC19B4E-E232-4C0F-9017-EDE331C468BE}" dt="2022-04-29T12:24:55.146" v="1275" actId="1076"/>
          <ac:picMkLst>
            <pc:docMk/>
            <pc:sldMk cId="605567629" sldId="285"/>
            <ac:picMk id="36" creationId="{BC348FD4-9BF8-468A-4F63-EA34E800C82C}"/>
          </ac:picMkLst>
        </pc:picChg>
      </pc:sldChg>
      <pc:sldChg chg="addSp delSp modSp ord">
        <pc:chgData name="Суворов Николай" userId="84dab78f33736518" providerId="Windows Live" clId="Web-{FBC19B4E-E232-4C0F-9017-EDE331C468BE}" dt="2022-04-29T12:17:24.726" v="1105"/>
        <pc:sldMkLst>
          <pc:docMk/>
          <pc:sldMk cId="2829243813" sldId="316"/>
        </pc:sldMkLst>
        <pc:spChg chg="mod">
          <ac:chgData name="Суворов Николай" userId="84dab78f33736518" providerId="Windows Live" clId="Web-{FBC19B4E-E232-4C0F-9017-EDE331C468BE}" dt="2022-04-29T12:07:47.540" v="938" actId="1076"/>
          <ac:spMkLst>
            <pc:docMk/>
            <pc:sldMk cId="2829243813" sldId="316"/>
            <ac:spMk id="2" creationId="{01DFB269-5D10-4EAD-A4AF-AEB728DBEB69}"/>
          </ac:spMkLst>
        </pc:spChg>
        <pc:spChg chg="mod">
          <ac:chgData name="Суворов Николай" userId="84dab78f33736518" providerId="Windows Live" clId="Web-{FBC19B4E-E232-4C0F-9017-EDE331C468BE}" dt="2022-04-29T12:08:08.149" v="982" actId="1076"/>
          <ac:spMkLst>
            <pc:docMk/>
            <pc:sldMk cId="2829243813" sldId="316"/>
            <ac:spMk id="3" creationId="{97C4DBB8-8728-4193-95C4-A31FCEC8AA38}"/>
          </ac:spMkLst>
        </pc:spChg>
        <pc:spChg chg="del">
          <ac:chgData name="Суворов Николай" userId="84dab78f33736518" providerId="Windows Live" clId="Web-{FBC19B4E-E232-4C0F-9017-EDE331C468BE}" dt="2022-04-29T12:02:14.541" v="711"/>
          <ac:spMkLst>
            <pc:docMk/>
            <pc:sldMk cId="2829243813" sldId="316"/>
            <ac:spMk id="4" creationId="{58906702-4F5E-4043-96A4-027424537ACA}"/>
          </ac:spMkLst>
        </pc:spChg>
        <pc:spChg chg="mod">
          <ac:chgData name="Суворов Николай" userId="84dab78f33736518" providerId="Windows Live" clId="Web-{FBC19B4E-E232-4C0F-9017-EDE331C468BE}" dt="2022-04-29T12:08:03.868" v="969" actId="1076"/>
          <ac:spMkLst>
            <pc:docMk/>
            <pc:sldMk cId="2829243813" sldId="316"/>
            <ac:spMk id="5" creationId="{5E2103E6-31C3-4153-9008-E33CCCE0FF82}"/>
          </ac:spMkLst>
        </pc:spChg>
        <pc:spChg chg="mod">
          <ac:chgData name="Суворов Николай" userId="84dab78f33736518" providerId="Windows Live" clId="Web-{FBC19B4E-E232-4C0F-9017-EDE331C468BE}" dt="2022-04-29T12:08:03.884" v="970" actId="1076"/>
          <ac:spMkLst>
            <pc:docMk/>
            <pc:sldMk cId="2829243813" sldId="316"/>
            <ac:spMk id="6" creationId="{CC716922-E6C1-4B90-8F6E-CAE5F5032CC3}"/>
          </ac:spMkLst>
        </pc:spChg>
        <pc:spChg chg="mod">
          <ac:chgData name="Суворов Николай" userId="84dab78f33736518" providerId="Windows Live" clId="Web-{FBC19B4E-E232-4C0F-9017-EDE331C468BE}" dt="2022-04-29T12:08:03.899" v="971" actId="1076"/>
          <ac:spMkLst>
            <pc:docMk/>
            <pc:sldMk cId="2829243813" sldId="316"/>
            <ac:spMk id="7" creationId="{750B3795-EEDB-45EB-8949-8D1A04D9810C}"/>
          </ac:spMkLst>
        </pc:spChg>
        <pc:spChg chg="mod">
          <ac:chgData name="Суворов Николай" userId="84dab78f33736518" providerId="Windows Live" clId="Web-{FBC19B4E-E232-4C0F-9017-EDE331C468BE}" dt="2022-04-29T12:08:03.931" v="972" actId="1076"/>
          <ac:spMkLst>
            <pc:docMk/>
            <pc:sldMk cId="2829243813" sldId="316"/>
            <ac:spMk id="8" creationId="{3EE5441D-5EC6-4D10-B5C9-ACF6C26B363E}"/>
          </ac:spMkLst>
        </pc:spChg>
        <pc:spChg chg="mod">
          <ac:chgData name="Суворов Николай" userId="84dab78f33736518" providerId="Windows Live" clId="Web-{FBC19B4E-E232-4C0F-9017-EDE331C468BE}" dt="2022-04-29T12:08:03.946" v="973" actId="1076"/>
          <ac:spMkLst>
            <pc:docMk/>
            <pc:sldMk cId="2829243813" sldId="316"/>
            <ac:spMk id="9" creationId="{88A3703E-CF13-49BE-8977-2023F679AC68}"/>
          </ac:spMkLst>
        </pc:spChg>
        <pc:spChg chg="mod">
          <ac:chgData name="Суворов Николай" userId="84dab78f33736518" providerId="Windows Live" clId="Web-{FBC19B4E-E232-4C0F-9017-EDE331C468BE}" dt="2022-04-29T12:08:03.977" v="974" actId="1076"/>
          <ac:spMkLst>
            <pc:docMk/>
            <pc:sldMk cId="2829243813" sldId="316"/>
            <ac:spMk id="10" creationId="{812675E9-9F22-43F0-817A-03C8286E528F}"/>
          </ac:spMkLst>
        </pc:spChg>
        <pc:spChg chg="mod">
          <ac:chgData name="Суворов Николай" userId="84dab78f33736518" providerId="Windows Live" clId="Web-{FBC19B4E-E232-4C0F-9017-EDE331C468BE}" dt="2022-04-29T12:08:03.993" v="975" actId="1076"/>
          <ac:spMkLst>
            <pc:docMk/>
            <pc:sldMk cId="2829243813" sldId="316"/>
            <ac:spMk id="11" creationId="{5FA91738-9328-4146-80A8-25E8F6646BF0}"/>
          </ac:spMkLst>
        </pc:spChg>
        <pc:spChg chg="mod">
          <ac:chgData name="Суворов Николай" userId="84dab78f33736518" providerId="Windows Live" clId="Web-{FBC19B4E-E232-4C0F-9017-EDE331C468BE}" dt="2022-04-29T12:08:04.040" v="976" actId="1076"/>
          <ac:spMkLst>
            <pc:docMk/>
            <pc:sldMk cId="2829243813" sldId="316"/>
            <ac:spMk id="12" creationId="{C8CDFBD4-248B-4B5E-89C7-45D69B8CF625}"/>
          </ac:spMkLst>
        </pc:spChg>
        <pc:spChg chg="mod">
          <ac:chgData name="Суворов Николай" userId="84dab78f33736518" providerId="Windows Live" clId="Web-{FBC19B4E-E232-4C0F-9017-EDE331C468BE}" dt="2022-04-29T12:08:04.056" v="977" actId="1076"/>
          <ac:spMkLst>
            <pc:docMk/>
            <pc:sldMk cId="2829243813" sldId="316"/>
            <ac:spMk id="13" creationId="{BAB97798-F60F-4C54-B955-379F3285111B}"/>
          </ac:spMkLst>
        </pc:spChg>
        <pc:spChg chg="del mod">
          <ac:chgData name="Суворов Николай" userId="84dab78f33736518" providerId="Windows Live" clId="Web-{FBC19B4E-E232-4C0F-9017-EDE331C468BE}" dt="2022-04-29T12:05:02.775" v="801"/>
          <ac:spMkLst>
            <pc:docMk/>
            <pc:sldMk cId="2829243813" sldId="316"/>
            <ac:spMk id="14" creationId="{FED3CE1E-BA84-4280-958B-BC26B7A61FA0}"/>
          </ac:spMkLst>
        </pc:spChg>
        <pc:spChg chg="del">
          <ac:chgData name="Суворов Николай" userId="84dab78f33736518" providerId="Windows Live" clId="Web-{FBC19B4E-E232-4C0F-9017-EDE331C468BE}" dt="2022-04-29T12:03:17.150" v="717"/>
          <ac:spMkLst>
            <pc:docMk/>
            <pc:sldMk cId="2829243813" sldId="316"/>
            <ac:spMk id="15" creationId="{070A4F1C-6168-4F39-AC8B-F41833A9935F}"/>
          </ac:spMkLst>
        </pc:spChg>
        <pc:spChg chg="del">
          <ac:chgData name="Суворов Николай" userId="84dab78f33736518" providerId="Windows Live" clId="Web-{FBC19B4E-E232-4C0F-9017-EDE331C468BE}" dt="2022-04-29T12:07:21.024" v="916"/>
          <ac:spMkLst>
            <pc:docMk/>
            <pc:sldMk cId="2829243813" sldId="316"/>
            <ac:spMk id="16" creationId="{C8476E3E-7E8A-44CD-84C5-1C3960309BC8}"/>
          </ac:spMkLst>
        </pc:spChg>
        <pc:spChg chg="del mod">
          <ac:chgData name="Суворов Николай" userId="84dab78f33736518" providerId="Windows Live" clId="Web-{FBC19B4E-E232-4C0F-9017-EDE331C468BE}" dt="2022-04-29T12:06:24.384" v="873"/>
          <ac:spMkLst>
            <pc:docMk/>
            <pc:sldMk cId="2829243813" sldId="316"/>
            <ac:spMk id="17" creationId="{0EF84DF0-8D93-495D-8F69-F377106ED533}"/>
          </ac:spMkLst>
        </pc:spChg>
        <pc:spChg chg="add mod">
          <ac:chgData name="Суворов Николай" userId="84dab78f33736518" providerId="Windows Live" clId="Web-{FBC19B4E-E232-4C0F-9017-EDE331C468BE}" dt="2022-04-29T12:09:01.415" v="1027" actId="1076"/>
          <ac:spMkLst>
            <pc:docMk/>
            <pc:sldMk cId="2829243813" sldId="316"/>
            <ac:spMk id="25" creationId="{9D8E4B0D-5A87-825A-31A4-633C0A014D7F}"/>
          </ac:spMkLst>
        </pc:spChg>
        <pc:picChg chg="add del mod modCrop">
          <ac:chgData name="Суворов Николай" userId="84dab78f33736518" providerId="Windows Live" clId="Web-{FBC19B4E-E232-4C0F-9017-EDE331C468BE}" dt="2022-04-29T12:00:40.448" v="687"/>
          <ac:picMkLst>
            <pc:docMk/>
            <pc:sldMk cId="2829243813" sldId="316"/>
            <ac:picMk id="18" creationId="{33BEF8A1-60B6-A584-E4EF-99CFCDC99AFF}"/>
          </ac:picMkLst>
        </pc:picChg>
        <pc:picChg chg="add del mod modCrop">
          <ac:chgData name="Суворов Николай" userId="84dab78f33736518" providerId="Windows Live" clId="Web-{FBC19B4E-E232-4C0F-9017-EDE331C468BE}" dt="2022-04-29T12:01:28.916" v="699"/>
          <ac:picMkLst>
            <pc:docMk/>
            <pc:sldMk cId="2829243813" sldId="316"/>
            <ac:picMk id="19" creationId="{E4A6B376-DA42-8C28-D2D2-CC6BB2A5242A}"/>
          </ac:picMkLst>
        </pc:picChg>
        <pc:picChg chg="add mod ord modCrop">
          <ac:chgData name="Суворов Николай" userId="84dab78f33736518" providerId="Windows Live" clId="Web-{FBC19B4E-E232-4C0F-9017-EDE331C468BE}" dt="2022-04-29T12:08:03.821" v="967" actId="1076"/>
          <ac:picMkLst>
            <pc:docMk/>
            <pc:sldMk cId="2829243813" sldId="316"/>
            <ac:picMk id="20" creationId="{92311FCF-5B89-71CC-0859-6098D48DF12A}"/>
          </ac:picMkLst>
        </pc:picChg>
        <pc:picChg chg="add mod">
          <ac:chgData name="Суворов Николай" userId="84dab78f33736518" providerId="Windows Live" clId="Web-{FBC19B4E-E232-4C0F-9017-EDE331C468BE}" dt="2022-04-29T12:08:04.071" v="978" actId="1076"/>
          <ac:picMkLst>
            <pc:docMk/>
            <pc:sldMk cId="2829243813" sldId="316"/>
            <ac:picMk id="21" creationId="{839B62B2-020A-88CA-BFCA-90785F817293}"/>
          </ac:picMkLst>
        </pc:picChg>
        <pc:picChg chg="add mod">
          <ac:chgData name="Суворов Николай" userId="84dab78f33736518" providerId="Windows Live" clId="Web-{FBC19B4E-E232-4C0F-9017-EDE331C468BE}" dt="2022-04-29T12:08:04.087" v="979" actId="1076"/>
          <ac:picMkLst>
            <pc:docMk/>
            <pc:sldMk cId="2829243813" sldId="316"/>
            <ac:picMk id="22" creationId="{9AE05452-C765-2435-22F8-E5E44996A2C1}"/>
          </ac:picMkLst>
        </pc:picChg>
        <pc:picChg chg="add mod">
          <ac:chgData name="Суворов Николай" userId="84dab78f33736518" providerId="Windows Live" clId="Web-{FBC19B4E-E232-4C0F-9017-EDE331C468BE}" dt="2022-04-29T12:08:04.118" v="980" actId="1076"/>
          <ac:picMkLst>
            <pc:docMk/>
            <pc:sldMk cId="2829243813" sldId="316"/>
            <ac:picMk id="23" creationId="{378C5856-42F3-A41B-A5EB-01DEBE845F86}"/>
          </ac:picMkLst>
        </pc:picChg>
        <pc:picChg chg="add mod">
          <ac:chgData name="Суворов Николай" userId="84dab78f33736518" providerId="Windows Live" clId="Web-{FBC19B4E-E232-4C0F-9017-EDE331C468BE}" dt="2022-04-29T12:08:04.134" v="981" actId="1076"/>
          <ac:picMkLst>
            <pc:docMk/>
            <pc:sldMk cId="2829243813" sldId="316"/>
            <ac:picMk id="24" creationId="{CB911C72-0D71-1AE9-6253-48848EEBE748}"/>
          </ac:picMkLst>
        </pc:picChg>
      </pc:sldChg>
      <pc:sldChg chg="addSp delSp modSp del">
        <pc:chgData name="Суворов Николай" userId="84dab78f33736518" providerId="Windows Live" clId="Web-{FBC19B4E-E232-4C0F-9017-EDE331C468BE}" dt="2022-04-29T12:32:39.145" v="1776"/>
        <pc:sldMkLst>
          <pc:docMk/>
          <pc:sldMk cId="3051313907" sldId="324"/>
        </pc:sldMkLst>
        <pc:spChg chg="del">
          <ac:chgData name="Суворов Николай" userId="84dab78f33736518" providerId="Windows Live" clId="Web-{FBC19B4E-E232-4C0F-9017-EDE331C468BE}" dt="2022-04-29T12:32:31.520" v="1774"/>
          <ac:spMkLst>
            <pc:docMk/>
            <pc:sldMk cId="3051313907" sldId="324"/>
            <ac:spMk id="3" creationId="{78584C9B-CC3B-40C5-9C3C-C3AD359D6F39}"/>
          </ac:spMkLst>
        </pc:spChg>
        <pc:spChg chg="add mod">
          <ac:chgData name="Суворов Николай" userId="84dab78f33736518" providerId="Windows Live" clId="Web-{FBC19B4E-E232-4C0F-9017-EDE331C468BE}" dt="2022-04-29T12:32:31.520" v="1774"/>
          <ac:spMkLst>
            <pc:docMk/>
            <pc:sldMk cId="3051313907" sldId="324"/>
            <ac:spMk id="4" creationId="{E8C9E08F-4AB6-3592-41A3-1FA1E2213EF2}"/>
          </ac:spMkLst>
        </pc:spChg>
        <pc:spChg chg="del">
          <ac:chgData name="Суворов Николай" userId="84dab78f33736518" providerId="Windows Live" clId="Web-{FBC19B4E-E232-4C0F-9017-EDE331C468BE}" dt="2022-04-29T12:32:31.442" v="1772"/>
          <ac:spMkLst>
            <pc:docMk/>
            <pc:sldMk cId="3051313907" sldId="324"/>
            <ac:spMk id="48" creationId="{AD9155EA-AF35-4556-BD84-B3736A8A1EE9}"/>
          </ac:spMkLst>
        </pc:spChg>
        <pc:spChg chg="del">
          <ac:chgData name="Суворов Николай" userId="84dab78f33736518" providerId="Windows Live" clId="Web-{FBC19B4E-E232-4C0F-9017-EDE331C468BE}" dt="2022-04-29T12:32:31.442" v="1771"/>
          <ac:spMkLst>
            <pc:docMk/>
            <pc:sldMk cId="3051313907" sldId="324"/>
            <ac:spMk id="49" creationId="{B7F4E311-2B5C-4190-9D83-DDEA154F41E8}"/>
          </ac:spMkLst>
        </pc:spChg>
        <pc:spChg chg="del">
          <ac:chgData name="Суворов Николай" userId="84dab78f33736518" providerId="Windows Live" clId="Web-{FBC19B4E-E232-4C0F-9017-EDE331C468BE}" dt="2022-04-29T12:32:31.442" v="1770"/>
          <ac:spMkLst>
            <pc:docMk/>
            <pc:sldMk cId="3051313907" sldId="324"/>
            <ac:spMk id="50" creationId="{BB5BD68D-48F3-45BD-AAEB-C29BE41CC932}"/>
          </ac:spMkLst>
        </pc:spChg>
        <pc:spChg chg="del">
          <ac:chgData name="Суворов Николай" userId="84dab78f33736518" providerId="Windows Live" clId="Web-{FBC19B4E-E232-4C0F-9017-EDE331C468BE}" dt="2022-04-29T12:32:31.442" v="1769"/>
          <ac:spMkLst>
            <pc:docMk/>
            <pc:sldMk cId="3051313907" sldId="324"/>
            <ac:spMk id="51" creationId="{34FC103F-BD3E-41DF-9E87-0A1236055721}"/>
          </ac:spMkLst>
        </pc:spChg>
        <pc:spChg chg="del">
          <ac:chgData name="Суворов Николай" userId="84dab78f33736518" providerId="Windows Live" clId="Web-{FBC19B4E-E232-4C0F-9017-EDE331C468BE}" dt="2022-04-29T12:32:31.442" v="1768"/>
          <ac:spMkLst>
            <pc:docMk/>
            <pc:sldMk cId="3051313907" sldId="324"/>
            <ac:spMk id="52" creationId="{FF9C0422-CE5D-4EB3-8AC4-30F32CDD50A0}"/>
          </ac:spMkLst>
        </pc:spChg>
        <pc:spChg chg="del">
          <ac:chgData name="Суворов Николай" userId="84dab78f33736518" providerId="Windows Live" clId="Web-{FBC19B4E-E232-4C0F-9017-EDE331C468BE}" dt="2022-04-29T12:32:31.442" v="1767"/>
          <ac:spMkLst>
            <pc:docMk/>
            <pc:sldMk cId="3051313907" sldId="324"/>
            <ac:spMk id="53" creationId="{4CA581D4-36F3-424C-8EA0-51AD97740005}"/>
          </ac:spMkLst>
        </pc:spChg>
        <pc:spChg chg="del">
          <ac:chgData name="Суворов Николай" userId="84dab78f33736518" providerId="Windows Live" clId="Web-{FBC19B4E-E232-4C0F-9017-EDE331C468BE}" dt="2022-04-29T12:32:31.442" v="1766"/>
          <ac:spMkLst>
            <pc:docMk/>
            <pc:sldMk cId="3051313907" sldId="324"/>
            <ac:spMk id="54" creationId="{14041C2F-C2FD-419F-A9A5-439EA4834849}"/>
          </ac:spMkLst>
        </pc:spChg>
        <pc:spChg chg="del">
          <ac:chgData name="Суворов Николай" userId="84dab78f33736518" providerId="Windows Live" clId="Web-{FBC19B4E-E232-4C0F-9017-EDE331C468BE}" dt="2022-04-29T12:32:33.645" v="1775"/>
          <ac:spMkLst>
            <pc:docMk/>
            <pc:sldMk cId="3051313907" sldId="324"/>
            <ac:spMk id="55" creationId="{FE648CEA-02F1-42E5-B5F0-F613DAD8F520}"/>
          </ac:spMkLst>
        </pc:spChg>
        <pc:grpChg chg="del">
          <ac:chgData name="Суворов Николай" userId="84dab78f33736518" providerId="Windows Live" clId="Web-{FBC19B4E-E232-4C0F-9017-EDE331C468BE}" dt="2022-04-29T12:32:31.457" v="1773"/>
          <ac:grpSpMkLst>
            <pc:docMk/>
            <pc:sldMk cId="3051313907" sldId="324"/>
            <ac:grpSpMk id="40" creationId="{587DE1A2-0E14-43CF-80EA-7317159C3FA3}"/>
          </ac:grpSpMkLst>
        </pc:grpChg>
      </pc:sldChg>
      <pc:sldChg chg="addSp delSp modSp">
        <pc:chgData name="Суворов Николай" userId="84dab78f33736518" providerId="Windows Live" clId="Web-{FBC19B4E-E232-4C0F-9017-EDE331C468BE}" dt="2022-04-29T12:40:27.503" v="1905" actId="20577"/>
        <pc:sldMkLst>
          <pc:docMk/>
          <pc:sldMk cId="3497161866" sldId="335"/>
        </pc:sldMkLst>
        <pc:spChg chg="del mod">
          <ac:chgData name="Суворов Николай" userId="84dab78f33736518" providerId="Windows Live" clId="Web-{FBC19B4E-E232-4C0F-9017-EDE331C468BE}" dt="2022-04-29T11:38:10.639" v="177"/>
          <ac:spMkLst>
            <pc:docMk/>
            <pc:sldMk cId="3497161866" sldId="335"/>
            <ac:spMk id="2" creationId="{5CCDB0CE-4401-4B92-A34E-9F65B8235ED6}"/>
          </ac:spMkLst>
        </pc:spChg>
        <pc:spChg chg="add del mod">
          <ac:chgData name="Суворов Николай" userId="84dab78f33736518" providerId="Windows Live" clId="Web-{FBC19B4E-E232-4C0F-9017-EDE331C468BE}" dt="2022-04-29T11:37:50.780" v="172"/>
          <ac:spMkLst>
            <pc:docMk/>
            <pc:sldMk cId="3497161866" sldId="335"/>
            <ac:spMk id="3" creationId="{46C8570E-EF22-BD40-B88D-C88CD20CC9B4}"/>
          </ac:spMkLst>
        </pc:spChg>
        <pc:spChg chg="add del mod">
          <ac:chgData name="Суворов Николай" userId="84dab78f33736518" providerId="Windows Live" clId="Web-{FBC19B4E-E232-4C0F-9017-EDE331C468BE}" dt="2022-04-29T12:26:34.677" v="1368"/>
          <ac:spMkLst>
            <pc:docMk/>
            <pc:sldMk cId="3497161866" sldId="335"/>
            <ac:spMk id="4" creationId="{103957DF-AF40-062E-5970-BF3E36FA5697}"/>
          </ac:spMkLst>
        </pc:spChg>
        <pc:spChg chg="add del">
          <ac:chgData name="Суворов Николай" userId="84dab78f33736518" providerId="Windows Live" clId="Web-{FBC19B4E-E232-4C0F-9017-EDE331C468BE}" dt="2022-04-29T11:38:16.296" v="179"/>
          <ac:spMkLst>
            <pc:docMk/>
            <pc:sldMk cId="3497161866" sldId="335"/>
            <ac:spMk id="5" creationId="{271E5B77-4469-152F-2943-0741305CD933}"/>
          </ac:spMkLst>
        </pc:spChg>
        <pc:spChg chg="add mod">
          <ac:chgData name="Суворов Николай" userId="84dab78f33736518" providerId="Windows Live" clId="Web-{FBC19B4E-E232-4C0F-9017-EDE331C468BE}" dt="2022-04-29T12:40:27.503" v="1905" actId="20577"/>
          <ac:spMkLst>
            <pc:docMk/>
            <pc:sldMk cId="3497161866" sldId="335"/>
            <ac:spMk id="6" creationId="{3A548400-5169-8C51-3D18-F56C31CD84E0}"/>
          </ac:spMkLst>
        </pc:spChg>
        <pc:spChg chg="del">
          <ac:chgData name="Суворов Николай" userId="84dab78f33736518" providerId="Windows Live" clId="Web-{FBC19B4E-E232-4C0F-9017-EDE331C468BE}" dt="2022-04-29T11:35:07.218" v="3"/>
          <ac:spMkLst>
            <pc:docMk/>
            <pc:sldMk cId="3497161866" sldId="335"/>
            <ac:spMk id="7" creationId="{7E361B25-AE1D-4050-B514-CE6BE01E612F}"/>
          </ac:spMkLst>
        </pc:spChg>
        <pc:spChg chg="add mod">
          <ac:chgData name="Суворов Николай" userId="84dab78f33736518" providerId="Windows Live" clId="Web-{FBC19B4E-E232-4C0F-9017-EDE331C468BE}" dt="2022-04-29T12:40:24.239" v="1903" actId="20577"/>
          <ac:spMkLst>
            <pc:docMk/>
            <pc:sldMk cId="3497161866" sldId="335"/>
            <ac:spMk id="8" creationId="{EDDF3C2B-C00F-480E-6334-A5F7F6A1714D}"/>
          </ac:spMkLst>
        </pc:spChg>
        <pc:spChg chg="del">
          <ac:chgData name="Суворов Николай" userId="84dab78f33736518" providerId="Windows Live" clId="Web-{FBC19B4E-E232-4C0F-9017-EDE331C468BE}" dt="2022-04-29T11:35:06.327" v="2"/>
          <ac:spMkLst>
            <pc:docMk/>
            <pc:sldMk cId="3497161866" sldId="335"/>
            <ac:spMk id="11" creationId="{1AC21590-6059-4028-BC40-0B52181D1A33}"/>
          </ac:spMkLst>
        </pc:spChg>
        <pc:spChg chg="del">
          <ac:chgData name="Суворов Николай" userId="84dab78f33736518" providerId="Windows Live" clId="Web-{FBC19B4E-E232-4C0F-9017-EDE331C468BE}" dt="2022-04-29T11:35:05.593" v="1"/>
          <ac:spMkLst>
            <pc:docMk/>
            <pc:sldMk cId="3497161866" sldId="335"/>
            <ac:spMk id="12" creationId="{B497E243-86F1-4B5F-BD09-745FCDE7CC5A}"/>
          </ac:spMkLst>
        </pc:spChg>
        <pc:picChg chg="del mod">
          <ac:chgData name="Суворов Николай" userId="84dab78f33736518" providerId="Windows Live" clId="Web-{FBC19B4E-E232-4C0F-9017-EDE331C468BE}" dt="2022-04-29T12:26:31.724" v="1366"/>
          <ac:picMkLst>
            <pc:docMk/>
            <pc:sldMk cId="3497161866" sldId="335"/>
            <ac:picMk id="19" creationId="{CCF7A0B5-81BC-3E4E-4F53-81D10980B41B}"/>
          </ac:picMkLst>
        </pc:picChg>
        <pc:cxnChg chg="del">
          <ac:chgData name="Суворов Николай" userId="84dab78f33736518" providerId="Windows Live" clId="Web-{FBC19B4E-E232-4C0F-9017-EDE331C468BE}" dt="2022-04-29T11:35:05.046" v="0"/>
          <ac:cxnSpMkLst>
            <pc:docMk/>
            <pc:sldMk cId="3497161866" sldId="335"/>
            <ac:cxnSpMk id="17" creationId="{D0C52041-3346-4B0C-95CF-9B8B0D8E1090}"/>
          </ac:cxnSpMkLst>
        </pc:cxnChg>
      </pc:sldChg>
      <pc:sldChg chg="ord">
        <pc:chgData name="Суворов Николай" userId="84dab78f33736518" providerId="Windows Live" clId="Web-{FBC19B4E-E232-4C0F-9017-EDE331C468BE}" dt="2022-04-29T11:56:01.417" v="586"/>
        <pc:sldMkLst>
          <pc:docMk/>
          <pc:sldMk cId="3748044231" sldId="358"/>
        </pc:sldMkLst>
      </pc:sldChg>
      <pc:sldChg chg="addSp delSp modSp add ord">
        <pc:chgData name="Суворов Николай" userId="84dab78f33736518" providerId="Windows Live" clId="Web-{FBC19B4E-E232-4C0F-9017-EDE331C468BE}" dt="2022-04-29T12:17:19.898" v="1104"/>
        <pc:sldMkLst>
          <pc:docMk/>
          <pc:sldMk cId="2275376123" sldId="359"/>
        </pc:sldMkLst>
        <pc:spChg chg="mod ord">
          <ac:chgData name="Суворов Николай" userId="84dab78f33736518" providerId="Windows Live" clId="Web-{FBC19B4E-E232-4C0F-9017-EDE331C468BE}" dt="2022-04-29T11:57:31.667" v="641" actId="1076"/>
          <ac:spMkLst>
            <pc:docMk/>
            <pc:sldMk cId="2275376123" sldId="359"/>
            <ac:spMk id="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07" v="653" actId="1076"/>
          <ac:spMkLst>
            <pc:docMk/>
            <pc:sldMk cId="2275376123" sldId="359"/>
            <ac:spMk id="4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54" v="654" actId="1076"/>
          <ac:spMkLst>
            <pc:docMk/>
            <pc:sldMk cId="2275376123" sldId="359"/>
            <ac:spMk id="5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86" v="655" actId="1076"/>
          <ac:spMkLst>
            <pc:docMk/>
            <pc:sldMk cId="2275376123" sldId="359"/>
            <ac:spMk id="6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17" v="656" actId="1076"/>
          <ac:spMkLst>
            <pc:docMk/>
            <pc:sldMk cId="2275376123" sldId="359"/>
            <ac:spMk id="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48" v="657" actId="1076"/>
          <ac:spMkLst>
            <pc:docMk/>
            <pc:sldMk cId="2275376123" sldId="359"/>
            <ac:spMk id="8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95" v="658" actId="1076"/>
          <ac:spMkLst>
            <pc:docMk/>
            <pc:sldMk cId="2275376123" sldId="359"/>
            <ac:spMk id="9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026" v="659" actId="1076"/>
          <ac:spMkLst>
            <pc:docMk/>
            <pc:sldMk cId="2275376123" sldId="359"/>
            <ac:spMk id="10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073" v="660" actId="1076"/>
          <ac:spMkLst>
            <pc:docMk/>
            <pc:sldMk cId="2275376123" sldId="359"/>
            <ac:spMk id="11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20" v="661" actId="1076"/>
          <ac:spMkLst>
            <pc:docMk/>
            <pc:sldMk cId="2275376123" sldId="359"/>
            <ac:spMk id="1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67" v="662" actId="1076"/>
          <ac:spMkLst>
            <pc:docMk/>
            <pc:sldMk cId="2275376123" sldId="359"/>
            <ac:spMk id="1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8:01.901" v="668" actId="1076"/>
          <ac:spMkLst>
            <pc:docMk/>
            <pc:sldMk cId="2275376123" sldId="359"/>
            <ac:spMk id="14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3:20.826" v="204"/>
          <ac:spMkLst>
            <pc:docMk/>
            <pc:sldMk cId="2275376123" sldId="359"/>
            <ac:spMk id="18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0:34.889" v="185"/>
          <ac:spMkLst>
            <pc:docMk/>
            <pc:sldMk cId="2275376123" sldId="359"/>
            <ac:spMk id="19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1:30.201" v="194"/>
          <ac:spMkLst>
            <pc:docMk/>
            <pc:sldMk cId="2275376123" sldId="359"/>
            <ac:spMk id="20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3:18.795" v="203"/>
          <ac:spMkLst>
            <pc:docMk/>
            <pc:sldMk cId="2275376123" sldId="359"/>
            <ac:spMk id="21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98" v="663" actId="1076"/>
          <ac:spMkLst>
            <pc:docMk/>
            <pc:sldMk cId="2275376123" sldId="359"/>
            <ac:spMk id="2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245" v="664" actId="1076"/>
          <ac:spMkLst>
            <pc:docMk/>
            <pc:sldMk cId="2275376123" sldId="359"/>
            <ac:spMk id="2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276" v="665" actId="1076"/>
          <ac:spMkLst>
            <pc:docMk/>
            <pc:sldMk cId="2275376123" sldId="359"/>
            <ac:spMk id="24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8:01.919" v="246"/>
          <ac:spMkLst>
            <pc:docMk/>
            <pc:sldMk cId="2275376123" sldId="359"/>
            <ac:spMk id="25" creationId="{00000000-0000-0000-0000-000000000000}"/>
          </ac:spMkLst>
        </pc:spChg>
        <pc:spChg chg="add mod">
          <ac:chgData name="Суворов Николай" userId="84dab78f33736518" providerId="Windows Live" clId="Web-{FBC19B4E-E232-4C0F-9017-EDE331C468BE}" dt="2022-04-29T11:52:46.824" v="519"/>
          <ac:spMkLst>
            <pc:docMk/>
            <pc:sldMk cId="2275376123" sldId="359"/>
            <ac:spMk id="26" creationId="{65E4205E-34B2-EA0A-3D89-CF2E32F5AFBA}"/>
          </ac:spMkLst>
        </pc:spChg>
        <pc:spChg chg="mod">
          <ac:chgData name="Суворов Николай" userId="84dab78f33736518" providerId="Windows Live" clId="Web-{FBC19B4E-E232-4C0F-9017-EDE331C468BE}" dt="2022-04-29T11:57:55.620" v="649" actId="1076"/>
          <ac:spMkLst>
            <pc:docMk/>
            <pc:sldMk cId="2275376123" sldId="359"/>
            <ac:spMk id="2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682" v="650" actId="1076"/>
          <ac:spMkLst>
            <pc:docMk/>
            <pc:sldMk cId="2275376123" sldId="359"/>
            <ac:spMk id="28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714" v="651" actId="1076"/>
          <ac:spMkLst>
            <pc:docMk/>
            <pc:sldMk cId="2275376123" sldId="359"/>
            <ac:spMk id="29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761" v="652" actId="1076"/>
          <ac:spMkLst>
            <pc:docMk/>
            <pc:sldMk cId="2275376123" sldId="359"/>
            <ac:spMk id="30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7.964" v="642" actId="1076"/>
          <ac:spMkLst>
            <pc:docMk/>
            <pc:sldMk cId="2275376123" sldId="359"/>
            <ac:spMk id="3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011" v="643" actId="1076"/>
          <ac:spMkLst>
            <pc:docMk/>
            <pc:sldMk cId="2275376123" sldId="359"/>
            <ac:spMk id="3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057" v="644" actId="1076"/>
          <ac:spMkLst>
            <pc:docMk/>
            <pc:sldMk cId="2275376123" sldId="359"/>
            <ac:spMk id="34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9:42.512" v="274"/>
          <ac:spMkLst>
            <pc:docMk/>
            <pc:sldMk cId="2275376123" sldId="359"/>
            <ac:spMk id="35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104" v="645" actId="1076"/>
          <ac:spMkLst>
            <pc:docMk/>
            <pc:sldMk cId="2275376123" sldId="359"/>
            <ac:spMk id="36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151" v="646" actId="1076"/>
          <ac:spMkLst>
            <pc:docMk/>
            <pc:sldMk cId="2275376123" sldId="359"/>
            <ac:spMk id="3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215" v="647" actId="1076"/>
          <ac:spMkLst>
            <pc:docMk/>
            <pc:sldMk cId="2275376123" sldId="359"/>
            <ac:spMk id="38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9:37.168" v="269"/>
          <ac:spMkLst>
            <pc:docMk/>
            <pc:sldMk cId="2275376123" sldId="359"/>
            <ac:spMk id="39" creationId="{00000000-0000-0000-0000-000000000000}"/>
          </ac:spMkLst>
        </pc:spChg>
        <pc:spChg chg="add mod">
          <ac:chgData name="Суворов Николай" userId="84dab78f33736518" providerId="Windows Live" clId="Web-{FBC19B4E-E232-4C0F-9017-EDE331C468BE}" dt="2022-04-29T11:57:25.526" v="639" actId="1076"/>
          <ac:spMkLst>
            <pc:docMk/>
            <pc:sldMk cId="2275376123" sldId="359"/>
            <ac:spMk id="44" creationId="{4BA4B217-1EF4-887E-DA46-D55599B78A84}"/>
          </ac:spMkLst>
        </pc:spChg>
        <pc:picChg chg="add del mod">
          <ac:chgData name="Суворов Николай" userId="84dab78f33736518" providerId="Windows Live" clId="Web-{FBC19B4E-E232-4C0F-9017-EDE331C468BE}" dt="2022-04-29T11:45:47.888" v="219"/>
          <ac:picMkLst>
            <pc:docMk/>
            <pc:sldMk cId="2275376123" sldId="359"/>
            <ac:picMk id="3" creationId="{CDFDDB8E-D22A-6E22-6946-D49EC5D043CC}"/>
          </ac:picMkLst>
        </pc:picChg>
        <pc:picChg chg="add mod">
          <ac:chgData name="Суворов Николай" userId="84dab78f33736518" providerId="Windows Live" clId="Web-{FBC19B4E-E232-4C0F-9017-EDE331C468BE}" dt="2022-04-29T11:57:56.323" v="666" actId="1076"/>
          <ac:picMkLst>
            <pc:docMk/>
            <pc:sldMk cId="2275376123" sldId="359"/>
            <ac:picMk id="15" creationId="{7852E886-F7E7-EBEA-AA61-063F65FFA788}"/>
          </ac:picMkLst>
        </pc:picChg>
        <pc:picChg chg="add mod ord">
          <ac:chgData name="Суворов Николай" userId="84dab78f33736518" providerId="Windows Live" clId="Web-{FBC19B4E-E232-4C0F-9017-EDE331C468BE}" dt="2022-04-29T11:57:55.573" v="648" actId="1076"/>
          <ac:picMkLst>
            <pc:docMk/>
            <pc:sldMk cId="2275376123" sldId="359"/>
            <ac:picMk id="16" creationId="{4A4579D2-2F71-6467-A539-79EC827F3F5A}"/>
          </ac:picMkLst>
        </pc:picChg>
        <pc:picChg chg="add mod ord">
          <ac:chgData name="Суворов Николай" userId="84dab78f33736518" providerId="Windows Live" clId="Web-{FBC19B4E-E232-4C0F-9017-EDE331C468BE}" dt="2022-04-29T11:57:56.370" v="667" actId="1076"/>
          <ac:picMkLst>
            <pc:docMk/>
            <pc:sldMk cId="2275376123" sldId="359"/>
            <ac:picMk id="17" creationId="{F0F2836F-C5BD-4913-FF73-A3C206CA1DA8}"/>
          </ac:picMkLst>
        </pc:picChg>
        <pc:picChg chg="add mod modCrop">
          <ac:chgData name="Суворов Николай" userId="84dab78f33736518" providerId="Windows Live" clId="Web-{FBC19B4E-E232-4C0F-9017-EDE331C468BE}" dt="2022-04-29T11:58:11.807" v="672" actId="1076"/>
          <ac:picMkLst>
            <pc:docMk/>
            <pc:sldMk cId="2275376123" sldId="359"/>
            <ac:picMk id="31" creationId="{5186D9F2-2A5C-E392-63A1-F52EBA487FFF}"/>
          </ac:picMkLst>
        </pc:picChg>
        <pc:picChg chg="add del">
          <ac:chgData name="Суворов Николай" userId="84dab78f33736518" providerId="Windows Live" clId="Web-{FBC19B4E-E232-4C0F-9017-EDE331C468BE}" dt="2022-04-29T11:54:29.261" v="558"/>
          <ac:picMkLst>
            <pc:docMk/>
            <pc:sldMk cId="2275376123" sldId="359"/>
            <ac:picMk id="42" creationId="{5E8E2FE8-9998-4657-7865-BED8B78AC847}"/>
          </ac:picMkLst>
        </pc:picChg>
      </pc:sldChg>
      <pc:sldChg chg="addSp delSp modSp new">
        <pc:chgData name="Суворов Николай" userId="84dab78f33736518" providerId="Windows Live" clId="Web-{FBC19B4E-E232-4C0F-9017-EDE331C468BE}" dt="2022-04-29T12:40:02.268" v="1897" actId="1076"/>
        <pc:sldMkLst>
          <pc:docMk/>
          <pc:sldMk cId="1635647084" sldId="360"/>
        </pc:sldMkLst>
        <pc:spChg chg="del">
          <ac:chgData name="Суворов Николай" userId="84dab78f33736518" providerId="Windows Live" clId="Web-{FBC19B4E-E232-4C0F-9017-EDE331C468BE}" dt="2022-04-29T12:32:44.879" v="1780"/>
          <ac:spMkLst>
            <pc:docMk/>
            <pc:sldMk cId="1635647084" sldId="360"/>
            <ac:spMk id="2" creationId="{6AE2CAE7-56E7-7F75-4D68-173265AAFA22}"/>
          </ac:spMkLst>
        </pc:spChg>
        <pc:spChg chg="del">
          <ac:chgData name="Суворов Николай" userId="84dab78f33736518" providerId="Windows Live" clId="Web-{FBC19B4E-E232-4C0F-9017-EDE331C468BE}" dt="2022-04-29T12:32:44.879" v="1779"/>
          <ac:spMkLst>
            <pc:docMk/>
            <pc:sldMk cId="1635647084" sldId="360"/>
            <ac:spMk id="3" creationId="{AF96C9C7-025A-9681-BAD6-032E35870AFA}"/>
          </ac:spMkLst>
        </pc:spChg>
        <pc:spChg chg="del">
          <ac:chgData name="Суворов Николай" userId="84dab78f33736518" providerId="Windows Live" clId="Web-{FBC19B4E-E232-4C0F-9017-EDE331C468BE}" dt="2022-04-29T12:32:44.879" v="1778"/>
          <ac:spMkLst>
            <pc:docMk/>
            <pc:sldMk cId="1635647084" sldId="360"/>
            <ac:spMk id="4" creationId="{C0D89708-E325-0BCB-7327-83DC6DB70D66}"/>
          </ac:spMkLst>
        </pc:spChg>
        <pc:spChg chg="add mod">
          <ac:chgData name="Суворов Николай" userId="84dab78f33736518" providerId="Windows Live" clId="Web-{FBC19B4E-E232-4C0F-9017-EDE331C468BE}" dt="2022-04-29T12:40:02.268" v="1897" actId="1076"/>
          <ac:spMkLst>
            <pc:docMk/>
            <pc:sldMk cId="1635647084" sldId="360"/>
            <ac:spMk id="6" creationId="{8EBC62A8-0730-45C9-47C3-E2E54AFC42D9}"/>
          </ac:spMkLst>
        </pc:spChg>
        <pc:spChg chg="add mod ord">
          <ac:chgData name="Суворов Николай" userId="84dab78f33736518" providerId="Windows Live" clId="Web-{FBC19B4E-E232-4C0F-9017-EDE331C468BE}" dt="2022-04-29T12:39:24.893" v="1869"/>
          <ac:spMkLst>
            <pc:docMk/>
            <pc:sldMk cId="1635647084" sldId="360"/>
            <ac:spMk id="7" creationId="{1AEF46B8-D195-AFB1-B4FB-E36AB183A67C}"/>
          </ac:spMkLst>
        </pc:spChg>
        <pc:picChg chg="add mod">
          <ac:chgData name="Суворов Николай" userId="84dab78f33736518" providerId="Windows Live" clId="Web-{FBC19B4E-E232-4C0F-9017-EDE331C468BE}" dt="2022-04-29T12:38:59.550" v="1863" actId="1076"/>
          <ac:picMkLst>
            <pc:docMk/>
            <pc:sldMk cId="1635647084" sldId="360"/>
            <ac:picMk id="5" creationId="{DBDD6880-2083-D53B-E188-E70D2C3F347A}"/>
          </ac:picMkLst>
        </pc:picChg>
      </pc:sldChg>
      <pc:sldMasterChg chg="add addSldLayout">
        <pc:chgData name="Суворов Николай" userId="84dab78f33736518" providerId="Windows Live" clId="Web-{FBC19B4E-E232-4C0F-9017-EDE331C468BE}" dt="2022-04-29T11:38:57.686" v="180"/>
        <pc:sldMasterMkLst>
          <pc:docMk/>
          <pc:sldMasterMk cId="45253748" sldId="2147483648"/>
        </pc:sldMasterMkLst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370531598" sldId="2147483649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0" sldId="2147483650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0" sldId="2147483711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137642201" sldId="2147483712"/>
          </pc:sldLayoutMkLst>
        </pc:sldLayoutChg>
      </pc:sldMasterChg>
      <pc:sldMasterChg chg="replId modSldLayout">
        <pc:chgData name="Суворов Николай" userId="84dab78f33736518" providerId="Windows Live" clId="Web-{FBC19B4E-E232-4C0F-9017-EDE331C468BE}" dt="2022-04-29T11:38:57.686" v="180"/>
        <pc:sldMasterMkLst>
          <pc:docMk/>
          <pc:sldMasterMk cId="2382817819" sldId="2147483713"/>
        </pc:sldMasterMkLst>
        <pc:sldLayoutChg chg="replI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2382817819" sldId="2147483713"/>
            <pc:sldLayoutMk cId="722501889" sldId="214748371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6B7CA7-9ED6-40D8-9B09-3A5A65A4D6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E8547-227E-4735-BAF1-3ADAD534A6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8B3D-CA5A-4A90-8BDB-DC7D76D2BA57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02D4-0052-43AC-800C-95B49CDC92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B8ED-CBDA-432F-B3BA-160F1EE8C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46161-E053-4C3D-B6D0-EE0383B6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30AD9-47E6-4618-A71D-BBC9B59947C2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C9410-F959-45A9-8F7A-5AB20AB4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0ED2-79E7-4B83-A831-16C5F22F6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35BD-2D03-407D-AF79-BB1C2EB1E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3744238" cy="1655762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430D-1DCB-4B16-958A-D1A89B86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0964" y="6257924"/>
            <a:ext cx="817335" cy="365125"/>
          </a:xfrm>
        </p:spPr>
        <p:txBody>
          <a:bodyPr/>
          <a:lstStyle>
            <a:lvl1pPr>
              <a:defRPr sz="1400"/>
            </a:lvl1pPr>
          </a:lstStyle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663423-D076-47EC-B62C-062F53C3CB52}"/>
              </a:ext>
            </a:extLst>
          </p:cNvPr>
          <p:cNvSpPr/>
          <p:nvPr userDrawn="1"/>
        </p:nvSpPr>
        <p:spPr>
          <a:xfrm>
            <a:off x="6170839" y="1019175"/>
            <a:ext cx="4781550" cy="4781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E6CDD8-8180-4C7B-8958-A0CB2D2D86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17"/>
          <a:stretch>
            <a:fillRect/>
          </a:stretch>
        </p:blipFill>
        <p:spPr>
          <a:xfrm>
            <a:off x="6750315" y="1748340"/>
            <a:ext cx="3632955" cy="5109660"/>
          </a:xfrm>
          <a:custGeom>
            <a:avLst/>
            <a:gdLst>
              <a:gd name="connsiteX0" fmla="*/ 0 w 3632955"/>
              <a:gd name="connsiteY0" fmla="*/ 0 h 5109660"/>
              <a:gd name="connsiteX1" fmla="*/ 3632955 w 3632955"/>
              <a:gd name="connsiteY1" fmla="*/ 0 h 5109660"/>
              <a:gd name="connsiteX2" fmla="*/ 3632955 w 3632955"/>
              <a:gd name="connsiteY2" fmla="*/ 5109660 h 5109660"/>
              <a:gd name="connsiteX3" fmla="*/ 0 w 3632955"/>
              <a:gd name="connsiteY3" fmla="*/ 5109660 h 51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2955" h="5109660">
                <a:moveTo>
                  <a:pt x="0" y="0"/>
                </a:moveTo>
                <a:lnTo>
                  <a:pt x="3632955" y="0"/>
                </a:lnTo>
                <a:lnTo>
                  <a:pt x="3632955" y="5109660"/>
                </a:lnTo>
                <a:lnTo>
                  <a:pt x="0" y="5109660"/>
                </a:lnTo>
                <a:close/>
              </a:path>
            </a:pathLst>
          </a:custGeom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1ECC0FF-AEE4-4CE1-B6C0-62F22D042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7593" y="2241625"/>
            <a:ext cx="2528887" cy="4616375"/>
          </a:xfrm>
          <a:custGeom>
            <a:avLst/>
            <a:gdLst>
              <a:gd name="connsiteX0" fmla="*/ 215739 w 2528887"/>
              <a:gd name="connsiteY0" fmla="*/ 0 h 4616375"/>
              <a:gd name="connsiteX1" fmla="*/ 2313148 w 2528887"/>
              <a:gd name="connsiteY1" fmla="*/ 0 h 4616375"/>
              <a:gd name="connsiteX2" fmla="*/ 2528887 w 2528887"/>
              <a:gd name="connsiteY2" fmla="*/ 215739 h 4616375"/>
              <a:gd name="connsiteX3" fmla="*/ 2528887 w 2528887"/>
              <a:gd name="connsiteY3" fmla="*/ 4592480 h 4616375"/>
              <a:gd name="connsiteX4" fmla="*/ 2526478 w 2528887"/>
              <a:gd name="connsiteY4" fmla="*/ 4616375 h 4616375"/>
              <a:gd name="connsiteX5" fmla="*/ 2409 w 2528887"/>
              <a:gd name="connsiteY5" fmla="*/ 4616375 h 4616375"/>
              <a:gd name="connsiteX6" fmla="*/ 0 w 2528887"/>
              <a:gd name="connsiteY6" fmla="*/ 4592480 h 4616375"/>
              <a:gd name="connsiteX7" fmla="*/ 0 w 2528887"/>
              <a:gd name="connsiteY7" fmla="*/ 215739 h 4616375"/>
              <a:gd name="connsiteX8" fmla="*/ 215739 w 2528887"/>
              <a:gd name="connsiteY8" fmla="*/ 0 h 4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887" h="4616375">
                <a:moveTo>
                  <a:pt x="215739" y="0"/>
                </a:moveTo>
                <a:lnTo>
                  <a:pt x="2313148" y="0"/>
                </a:lnTo>
                <a:cubicBezTo>
                  <a:pt x="2432297" y="0"/>
                  <a:pt x="2528887" y="96590"/>
                  <a:pt x="2528887" y="215739"/>
                </a:cubicBezTo>
                <a:lnTo>
                  <a:pt x="2528887" y="4592480"/>
                </a:lnTo>
                <a:lnTo>
                  <a:pt x="2526478" y="4616375"/>
                </a:lnTo>
                <a:lnTo>
                  <a:pt x="2409" y="4616375"/>
                </a:lnTo>
                <a:lnTo>
                  <a:pt x="0" y="4592480"/>
                </a:lnTo>
                <a:lnTo>
                  <a:pt x="0" y="215739"/>
                </a:lnTo>
                <a:cubicBezTo>
                  <a:pt x="0" y="96590"/>
                  <a:pt x="96590" y="0"/>
                  <a:pt x="21573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4526" y="126584"/>
            <a:ext cx="3891083" cy="2358197"/>
          </a:xfrm>
        </p:spPr>
        <p:txBody>
          <a:bodyPr anchor="t">
            <a:normAutofit/>
          </a:bodyPr>
          <a:lstStyle>
            <a:lvl1pPr>
              <a:defRPr sz="34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174775" y="760652"/>
            <a:ext cx="5842450" cy="398532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6EE0F-696F-4476-ACC4-6E105630A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9CD3ED-ECCA-4F54-9F82-652098B38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613" y="1053420"/>
            <a:ext cx="7809452" cy="498543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24E6F1F-2481-46A4-A617-541E28120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6124" y="1852569"/>
            <a:ext cx="4759752" cy="672517"/>
          </a:xfrm>
        </p:spPr>
        <p:txBody>
          <a:bodyPr/>
          <a:lstStyle>
            <a:lvl1pPr marL="0" indent="0" algn="ctr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11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B8B0-342C-469D-A91A-A41C2D75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51B23-D1DB-4354-BC37-38FDA7F39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45F22-A159-48E5-B326-9C69C091D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97E7E2-80D8-4640-9B52-01866182B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151EC9-3D07-41D4-8A26-4645F83F7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3255723" cy="1655762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9378AF-60C5-4658-A096-DB9BA238FB37}"/>
              </a:ext>
            </a:extLst>
          </p:cNvPr>
          <p:cNvSpPr/>
          <p:nvPr userDrawn="1"/>
        </p:nvSpPr>
        <p:spPr>
          <a:xfrm>
            <a:off x="-1" y="4053114"/>
            <a:ext cx="3668337" cy="2804886"/>
          </a:xfrm>
          <a:custGeom>
            <a:avLst/>
            <a:gdLst>
              <a:gd name="connsiteX0" fmla="*/ 859867 w 3668337"/>
              <a:gd name="connsiteY0" fmla="*/ 0 h 2804886"/>
              <a:gd name="connsiteX1" fmla="*/ 3668337 w 3668337"/>
              <a:gd name="connsiteY1" fmla="*/ 2804886 h 2804886"/>
              <a:gd name="connsiteX2" fmla="*/ 0 w 3668337"/>
              <a:gd name="connsiteY2" fmla="*/ 2804886 h 2804886"/>
              <a:gd name="connsiteX3" fmla="*/ 0 w 3668337"/>
              <a:gd name="connsiteY3" fmla="*/ 135136 h 2804886"/>
              <a:gd name="connsiteX4" fmla="*/ 24714 w 3668337"/>
              <a:gd name="connsiteY4" fmla="*/ 126102 h 2804886"/>
              <a:gd name="connsiteX5" fmla="*/ 859867 w 3668337"/>
              <a:gd name="connsiteY5" fmla="*/ 0 h 280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337" h="2804886">
                <a:moveTo>
                  <a:pt x="859867" y="0"/>
                </a:moveTo>
                <a:cubicBezTo>
                  <a:pt x="2410942" y="0"/>
                  <a:pt x="3668337" y="1255790"/>
                  <a:pt x="3668337" y="2804886"/>
                </a:cubicBezTo>
                <a:lnTo>
                  <a:pt x="0" y="2804886"/>
                </a:lnTo>
                <a:lnTo>
                  <a:pt x="0" y="135136"/>
                </a:lnTo>
                <a:lnTo>
                  <a:pt x="24714" y="126102"/>
                </a:lnTo>
                <a:cubicBezTo>
                  <a:pt x="288539" y="44149"/>
                  <a:pt x="569041" y="0"/>
                  <a:pt x="859867" y="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D9F4E6-F0DA-46E6-9690-2C56A507F0E0}"/>
              </a:ext>
            </a:extLst>
          </p:cNvPr>
          <p:cNvSpPr/>
          <p:nvPr userDrawn="1"/>
        </p:nvSpPr>
        <p:spPr>
          <a:xfrm>
            <a:off x="10898002" y="0"/>
            <a:ext cx="1308512" cy="1409701"/>
          </a:xfrm>
          <a:custGeom>
            <a:avLst/>
            <a:gdLst>
              <a:gd name="connsiteX0" fmla="*/ 161073 w 1308512"/>
              <a:gd name="connsiteY0" fmla="*/ 0 h 1409701"/>
              <a:gd name="connsiteX1" fmla="*/ 1308512 w 1308512"/>
              <a:gd name="connsiteY1" fmla="*/ 0 h 1409701"/>
              <a:gd name="connsiteX2" fmla="*/ 1308512 w 1308512"/>
              <a:gd name="connsiteY2" fmla="*/ 1311315 h 1409701"/>
              <a:gd name="connsiteX3" fmla="*/ 1250733 w 1308512"/>
              <a:gd name="connsiteY3" fmla="*/ 1339093 h 1409701"/>
              <a:gd name="connsiteX4" fmla="*/ 900297 w 1308512"/>
              <a:gd name="connsiteY4" fmla="*/ 1409701 h 1409701"/>
              <a:gd name="connsiteX5" fmla="*/ 0 w 1308512"/>
              <a:gd name="connsiteY5" fmla="*/ 511207 h 1409701"/>
              <a:gd name="connsiteX6" fmla="*/ 153757 w 1308512"/>
              <a:gd name="connsiteY6" fmla="*/ 8850 h 140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512" h="1409701">
                <a:moveTo>
                  <a:pt x="161073" y="0"/>
                </a:moveTo>
                <a:lnTo>
                  <a:pt x="1308512" y="0"/>
                </a:lnTo>
                <a:lnTo>
                  <a:pt x="1308512" y="1311315"/>
                </a:lnTo>
                <a:lnTo>
                  <a:pt x="1250733" y="1339093"/>
                </a:lnTo>
                <a:cubicBezTo>
                  <a:pt x="1143023" y="1384559"/>
                  <a:pt x="1024602" y="1409701"/>
                  <a:pt x="900297" y="1409701"/>
                </a:cubicBezTo>
                <a:cubicBezTo>
                  <a:pt x="403077" y="1409701"/>
                  <a:pt x="0" y="1007432"/>
                  <a:pt x="0" y="511207"/>
                </a:cubicBezTo>
                <a:cubicBezTo>
                  <a:pt x="0" y="325123"/>
                  <a:pt x="56683" y="152251"/>
                  <a:pt x="153757" y="885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42970-CEAC-4A9E-A8EB-AABECE04D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294762-BC4D-446C-A540-AF96EBE6C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5105400" cy="1613647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1898BD5-5433-42AC-B174-64FB6067E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282484E2-6C18-4FD8-8A8A-C3A6EA9FE036}"/>
              </a:ext>
            </a:extLst>
          </p:cNvPr>
          <p:cNvSpPr/>
          <p:nvPr userDrawn="1"/>
        </p:nvSpPr>
        <p:spPr>
          <a:xfrm>
            <a:off x="4223544" y="852884"/>
            <a:ext cx="5144293" cy="5144293"/>
          </a:xfrm>
          <a:prstGeom prst="donut">
            <a:avLst>
              <a:gd name="adj" fmla="val 6299"/>
            </a:avLst>
          </a:prstGeom>
          <a:solidFill>
            <a:schemeClr val="accent2"/>
          </a:solidFill>
          <a:ln w="3175">
            <a:noFill/>
          </a:ln>
          <a:effectLst>
            <a:outerShdw blurRad="965200" dist="50800" dir="5400000" sx="99000" sy="99000" algn="ctr" rotWithShape="0">
              <a:schemeClr val="accent2">
                <a:alpha val="6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775DAE3E-F91C-415C-ADEB-118FC258E2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9252" y="1590675"/>
            <a:ext cx="3952876" cy="5267325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42970-CEAC-4A9E-A8EB-AABECE04D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823D58F8-5159-4788-B742-E0E273050A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54032" y="-128739"/>
            <a:ext cx="5726225" cy="5629635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294762-BC4D-446C-A540-AF96EBE6C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5105400" cy="1613647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1898BD5-5433-42AC-B174-64FB6067E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BF1AB9-AF2B-4B0C-8CEC-22ED49D5D8D6}"/>
              </a:ext>
            </a:extLst>
          </p:cNvPr>
          <p:cNvSpPr/>
          <p:nvPr userDrawn="1"/>
        </p:nvSpPr>
        <p:spPr>
          <a:xfrm>
            <a:off x="1" y="0"/>
            <a:ext cx="634801" cy="634802"/>
          </a:xfrm>
          <a:custGeom>
            <a:avLst/>
            <a:gdLst>
              <a:gd name="connsiteX0" fmla="*/ 444297 w 634801"/>
              <a:gd name="connsiteY0" fmla="*/ 0 h 634802"/>
              <a:gd name="connsiteX1" fmla="*/ 607872 w 634801"/>
              <a:gd name="connsiteY1" fmla="*/ 0 h 634802"/>
              <a:gd name="connsiteX2" fmla="*/ 625000 w 634801"/>
              <a:gd name="connsiteY2" fmla="*/ 55179 h 634802"/>
              <a:gd name="connsiteX3" fmla="*/ 634801 w 634801"/>
              <a:gd name="connsiteY3" fmla="*/ 152400 h 634802"/>
              <a:gd name="connsiteX4" fmla="*/ 152399 w 634801"/>
              <a:gd name="connsiteY4" fmla="*/ 634802 h 634802"/>
              <a:gd name="connsiteX5" fmla="*/ 55178 w 634801"/>
              <a:gd name="connsiteY5" fmla="*/ 625001 h 634802"/>
              <a:gd name="connsiteX6" fmla="*/ 0 w 634801"/>
              <a:gd name="connsiteY6" fmla="*/ 607873 h 634802"/>
              <a:gd name="connsiteX7" fmla="*/ 0 w 634801"/>
              <a:gd name="connsiteY7" fmla="*/ 444300 h 634802"/>
              <a:gd name="connsiteX8" fmla="*/ 23662 w 634801"/>
              <a:gd name="connsiteY8" fmla="*/ 457143 h 634802"/>
              <a:gd name="connsiteX9" fmla="*/ 152398 w 634801"/>
              <a:gd name="connsiteY9" fmla="*/ 483134 h 634802"/>
              <a:gd name="connsiteX10" fmla="*/ 483132 w 634801"/>
              <a:gd name="connsiteY10" fmla="*/ 152400 h 634802"/>
              <a:gd name="connsiteX11" fmla="*/ 457141 w 634801"/>
              <a:gd name="connsiteY11" fmla="*/ 23664 h 63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4801" h="634802">
                <a:moveTo>
                  <a:pt x="444297" y="0"/>
                </a:moveTo>
                <a:lnTo>
                  <a:pt x="607872" y="0"/>
                </a:lnTo>
                <a:lnTo>
                  <a:pt x="625000" y="55179"/>
                </a:lnTo>
                <a:cubicBezTo>
                  <a:pt x="631426" y="86582"/>
                  <a:pt x="634801" y="119097"/>
                  <a:pt x="634801" y="152400"/>
                </a:cubicBezTo>
                <a:cubicBezTo>
                  <a:pt x="634801" y="418823"/>
                  <a:pt x="418822" y="634802"/>
                  <a:pt x="152399" y="634802"/>
                </a:cubicBezTo>
                <a:cubicBezTo>
                  <a:pt x="119096" y="634802"/>
                  <a:pt x="86581" y="631427"/>
                  <a:pt x="55178" y="625001"/>
                </a:cubicBezTo>
                <a:lnTo>
                  <a:pt x="0" y="607873"/>
                </a:lnTo>
                <a:lnTo>
                  <a:pt x="0" y="444300"/>
                </a:lnTo>
                <a:lnTo>
                  <a:pt x="23662" y="457143"/>
                </a:lnTo>
                <a:cubicBezTo>
                  <a:pt x="63230" y="473879"/>
                  <a:pt x="106733" y="483134"/>
                  <a:pt x="152398" y="483134"/>
                </a:cubicBezTo>
                <a:cubicBezTo>
                  <a:pt x="335057" y="483134"/>
                  <a:pt x="483132" y="335059"/>
                  <a:pt x="483132" y="152400"/>
                </a:cubicBezTo>
                <a:cubicBezTo>
                  <a:pt x="483132" y="106735"/>
                  <a:pt x="473877" y="63232"/>
                  <a:pt x="457141" y="2366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775DAE3E-F91C-415C-ADEB-118FC258E2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04526" y="-1021309"/>
            <a:ext cx="3952876" cy="3886199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1CC4D0-9ECD-462A-9BC7-264D9AC5425F}"/>
              </a:ext>
            </a:extLst>
          </p:cNvPr>
          <p:cNvSpPr/>
          <p:nvPr userDrawn="1"/>
        </p:nvSpPr>
        <p:spPr>
          <a:xfrm>
            <a:off x="11983442" y="4419600"/>
            <a:ext cx="208559" cy="417118"/>
          </a:xfrm>
          <a:custGeom>
            <a:avLst/>
            <a:gdLst>
              <a:gd name="connsiteX0" fmla="*/ 208559 w 208559"/>
              <a:gd name="connsiteY0" fmla="*/ 0 h 417118"/>
              <a:gd name="connsiteX1" fmla="*/ 208559 w 208559"/>
              <a:gd name="connsiteY1" fmla="*/ 84629 h 417118"/>
              <a:gd name="connsiteX2" fmla="*/ 84629 w 208559"/>
              <a:gd name="connsiteY2" fmla="*/ 208559 h 417118"/>
              <a:gd name="connsiteX3" fmla="*/ 208559 w 208559"/>
              <a:gd name="connsiteY3" fmla="*/ 332489 h 417118"/>
              <a:gd name="connsiteX4" fmla="*/ 208559 w 208559"/>
              <a:gd name="connsiteY4" fmla="*/ 417118 h 417118"/>
              <a:gd name="connsiteX5" fmla="*/ 0 w 208559"/>
              <a:gd name="connsiteY5" fmla="*/ 208559 h 417118"/>
              <a:gd name="connsiteX6" fmla="*/ 208559 w 208559"/>
              <a:gd name="connsiteY6" fmla="*/ 0 h 4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59" h="417118">
                <a:moveTo>
                  <a:pt x="208559" y="0"/>
                </a:moveTo>
                <a:lnTo>
                  <a:pt x="208559" y="84629"/>
                </a:lnTo>
                <a:cubicBezTo>
                  <a:pt x="140114" y="84629"/>
                  <a:pt x="84629" y="140114"/>
                  <a:pt x="84629" y="208559"/>
                </a:cubicBezTo>
                <a:cubicBezTo>
                  <a:pt x="84629" y="277004"/>
                  <a:pt x="140114" y="332489"/>
                  <a:pt x="208559" y="332489"/>
                </a:cubicBezTo>
                <a:lnTo>
                  <a:pt x="208559" y="417118"/>
                </a:lnTo>
                <a:cubicBezTo>
                  <a:pt x="93375" y="417118"/>
                  <a:pt x="0" y="323743"/>
                  <a:pt x="0" y="208559"/>
                </a:cubicBezTo>
                <a:cubicBezTo>
                  <a:pt x="0" y="93375"/>
                  <a:pt x="93375" y="0"/>
                  <a:pt x="208559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836ED1-D3B7-4E91-9213-12D1CD575FFD}"/>
              </a:ext>
            </a:extLst>
          </p:cNvPr>
          <p:cNvSpPr/>
          <p:nvPr userDrawn="1"/>
        </p:nvSpPr>
        <p:spPr>
          <a:xfrm>
            <a:off x="7134225" y="6393465"/>
            <a:ext cx="826694" cy="826694"/>
          </a:xfrm>
          <a:custGeom>
            <a:avLst/>
            <a:gdLst>
              <a:gd name="connsiteX0" fmla="*/ 413337 w 826694"/>
              <a:gd name="connsiteY0" fmla="*/ 826693 h 826694"/>
              <a:gd name="connsiteX1" fmla="*/ 413357 w 826694"/>
              <a:gd name="connsiteY1" fmla="*/ 826693 h 826694"/>
              <a:gd name="connsiteX2" fmla="*/ 413347 w 826694"/>
              <a:gd name="connsiteY2" fmla="*/ 826694 h 826694"/>
              <a:gd name="connsiteX3" fmla="*/ 413347 w 826694"/>
              <a:gd name="connsiteY3" fmla="*/ 0 h 826694"/>
              <a:gd name="connsiteX4" fmla="*/ 826694 w 826694"/>
              <a:gd name="connsiteY4" fmla="*/ 413347 h 826694"/>
              <a:gd name="connsiteX5" fmla="*/ 820715 w 826694"/>
              <a:gd name="connsiteY5" fmla="*/ 472660 h 826694"/>
              <a:gd name="connsiteX6" fmla="*/ 646992 w 826694"/>
              <a:gd name="connsiteY6" fmla="*/ 472660 h 826694"/>
              <a:gd name="connsiteX7" fmla="*/ 658966 w 826694"/>
              <a:gd name="connsiteY7" fmla="*/ 413347 h 826694"/>
              <a:gd name="connsiteX8" fmla="*/ 413347 w 826694"/>
              <a:gd name="connsiteY8" fmla="*/ 167728 h 826694"/>
              <a:gd name="connsiteX9" fmla="*/ 167728 w 826694"/>
              <a:gd name="connsiteY9" fmla="*/ 413347 h 826694"/>
              <a:gd name="connsiteX10" fmla="*/ 179703 w 826694"/>
              <a:gd name="connsiteY10" fmla="*/ 472660 h 826694"/>
              <a:gd name="connsiteX11" fmla="*/ 5980 w 826694"/>
              <a:gd name="connsiteY11" fmla="*/ 472660 h 826694"/>
              <a:gd name="connsiteX12" fmla="*/ 0 w 826694"/>
              <a:gd name="connsiteY12" fmla="*/ 413347 h 826694"/>
              <a:gd name="connsiteX13" fmla="*/ 413347 w 826694"/>
              <a:gd name="connsiteY13" fmla="*/ 0 h 82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694" h="826694">
                <a:moveTo>
                  <a:pt x="413337" y="826693"/>
                </a:moveTo>
                <a:lnTo>
                  <a:pt x="413357" y="826693"/>
                </a:lnTo>
                <a:lnTo>
                  <a:pt x="413347" y="826694"/>
                </a:lnTo>
                <a:close/>
                <a:moveTo>
                  <a:pt x="413347" y="0"/>
                </a:moveTo>
                <a:cubicBezTo>
                  <a:pt x="641632" y="0"/>
                  <a:pt x="826694" y="185062"/>
                  <a:pt x="826694" y="413347"/>
                </a:cubicBezTo>
                <a:lnTo>
                  <a:pt x="820715" y="472660"/>
                </a:lnTo>
                <a:lnTo>
                  <a:pt x="646992" y="472660"/>
                </a:lnTo>
                <a:lnTo>
                  <a:pt x="658966" y="413347"/>
                </a:lnTo>
                <a:cubicBezTo>
                  <a:pt x="658966" y="277695"/>
                  <a:pt x="548999" y="167728"/>
                  <a:pt x="413347" y="167728"/>
                </a:cubicBezTo>
                <a:cubicBezTo>
                  <a:pt x="277695" y="167728"/>
                  <a:pt x="167728" y="277695"/>
                  <a:pt x="167728" y="413347"/>
                </a:cubicBezTo>
                <a:lnTo>
                  <a:pt x="179703" y="472660"/>
                </a:lnTo>
                <a:lnTo>
                  <a:pt x="5980" y="472660"/>
                </a:lnTo>
                <a:lnTo>
                  <a:pt x="0" y="413347"/>
                </a:lnTo>
                <a:cubicBezTo>
                  <a:pt x="0" y="185062"/>
                  <a:pt x="185062" y="0"/>
                  <a:pt x="413347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BB37BEEB-1001-4B12-BBF3-48E497781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8288" y="4230120"/>
            <a:ext cx="2863112" cy="2814817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1D2E5-59CB-4B25-A8F6-2C2D50F27F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872581" y="747040"/>
            <a:ext cx="6446838" cy="43672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5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4526" y="126584"/>
            <a:ext cx="5709546" cy="2358197"/>
          </a:xfrm>
        </p:spPr>
        <p:txBody>
          <a:bodyPr anchor="t">
            <a:normAutofit/>
          </a:bodyPr>
          <a:lstStyle>
            <a:lvl1pPr>
              <a:defRPr sz="34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9430A-D684-4137-B747-59DB0A0E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850900"/>
            <a:ext cx="10515600" cy="5873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6BFFD-71AC-4391-9FF1-5408716D9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25" y="4419600"/>
            <a:ext cx="4295775" cy="17335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A peep at some distant orb has power to raise and purify our thoughts like. A peep at some distant orb has power to raise and purify our thoughts like.</a:t>
            </a:r>
          </a:p>
          <a:p>
            <a:pPr lvl="0"/>
            <a:r>
              <a:rPr lang="en-US" dirty="0"/>
              <a:t>A peep at some distant orb has power to raise and purify our thoughts like.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F772-05E3-4581-9C4E-3A3FE745B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964" y="6257924"/>
            <a:ext cx="817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63C2F-37B2-4F0B-ACBB-A53F6EFCABEE}"/>
              </a:ext>
            </a:extLst>
          </p:cNvPr>
          <p:cNvCxnSpPr/>
          <p:nvPr userDrawn="1"/>
        </p:nvCxnSpPr>
        <p:spPr>
          <a:xfrm flipV="1">
            <a:off x="11376025" y="6356350"/>
            <a:ext cx="0" cy="1682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3" r:id="rId2"/>
    <p:sldLayoutId id="2147483665" r:id="rId3"/>
    <p:sldLayoutId id="2147483680" r:id="rId4"/>
    <p:sldLayoutId id="2147483688" r:id="rId5"/>
    <p:sldLayoutId id="2147483687" r:id="rId6"/>
    <p:sldLayoutId id="2147483692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4" userDrawn="1">
          <p15:clr>
            <a:srgbClr val="F26B43"/>
          </p15:clr>
        </p15:guide>
        <p15:guide id="2" pos="624" userDrawn="1">
          <p15:clr>
            <a:srgbClr val="F26B43"/>
          </p15:clr>
        </p15:guide>
        <p15:guide id="3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4526" y="365125"/>
            <a:ext cx="9629274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4526" y="1825625"/>
            <a:ext cx="9629274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64694" y="250688"/>
            <a:ext cx="50654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dirty="0">
                <a:latin typeface="Source Sans Pro" charset="0"/>
                <a:ea typeface="Source Sans Pro" charset="0"/>
                <a:cs typeface="Source Sans Pro" charset="0"/>
              </a:rPr>
              <a:t>startup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711748" y="612559"/>
            <a:ext cx="0" cy="3975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 userDrawn="1"/>
        </p:nvSpPr>
        <p:spPr>
          <a:xfrm rot="2700000" flipH="1">
            <a:off x="11643696" y="6371446"/>
            <a:ext cx="133017" cy="133017"/>
          </a:xfrm>
          <a:custGeom>
            <a:avLst/>
            <a:gdLst>
              <a:gd name="connsiteX0" fmla="*/ 216347 w 216347"/>
              <a:gd name="connsiteY0" fmla="*/ 347 h 216347"/>
              <a:gd name="connsiteX1" fmla="*/ 216000 w 216347"/>
              <a:gd name="connsiteY1" fmla="*/ 347 h 216347"/>
              <a:gd name="connsiteX2" fmla="*/ 216000 w 216347"/>
              <a:gd name="connsiteY2" fmla="*/ 0 h 216347"/>
              <a:gd name="connsiteX3" fmla="*/ 0 w 216347"/>
              <a:gd name="connsiteY3" fmla="*/ 0 h 216347"/>
              <a:gd name="connsiteX4" fmla="*/ 0 w 216347"/>
              <a:gd name="connsiteY4" fmla="*/ 28800 h 216347"/>
              <a:gd name="connsiteX5" fmla="*/ 187546 w 216347"/>
              <a:gd name="connsiteY5" fmla="*/ 28800 h 216347"/>
              <a:gd name="connsiteX6" fmla="*/ 187547 w 216347"/>
              <a:gd name="connsiteY6" fmla="*/ 216347 h 216347"/>
              <a:gd name="connsiteX7" fmla="*/ 216347 w 216347"/>
              <a:gd name="connsiteY7" fmla="*/ 216347 h 21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347" h="216347">
                <a:moveTo>
                  <a:pt x="216347" y="347"/>
                </a:moveTo>
                <a:lnTo>
                  <a:pt x="216000" y="347"/>
                </a:lnTo>
                <a:lnTo>
                  <a:pt x="216000" y="0"/>
                </a:lnTo>
                <a:lnTo>
                  <a:pt x="0" y="0"/>
                </a:lnTo>
                <a:lnTo>
                  <a:pt x="0" y="28800"/>
                </a:lnTo>
                <a:lnTo>
                  <a:pt x="187546" y="28800"/>
                </a:lnTo>
                <a:lnTo>
                  <a:pt x="187547" y="216347"/>
                </a:lnTo>
                <a:lnTo>
                  <a:pt x="216347" y="216347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650" r:id="rId3"/>
    <p:sldLayoutId id="21474837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82379-9F61-44F3-BF60-785FFEDD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48D430-CA05-4C82-95DD-7713260C6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502" y="3871334"/>
            <a:ext cx="3363432" cy="81915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/>
              <a:t>Название</a:t>
            </a:r>
            <a:r>
              <a:rPr lang="en-US" dirty="0"/>
              <a:t> </a:t>
            </a:r>
            <a:r>
              <a:rPr lang="en-US" dirty="0" err="1"/>
              <a:t>было</a:t>
            </a:r>
            <a:r>
              <a:rPr lang="en-US" dirty="0"/>
              <a:t> </a:t>
            </a:r>
            <a:r>
              <a:rPr lang="en-US" dirty="0" err="1"/>
              <a:t>сгенерированно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сайте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https://randomus.ru/nickname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55E46-F441-4287-8710-99232B785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502" y="2763838"/>
            <a:ext cx="5105400" cy="1322387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Pphiberim</a:t>
            </a:r>
          </a:p>
        </p:txBody>
      </p:sp>
      <p:pic>
        <p:nvPicPr>
          <p:cNvPr id="7" name="Рисунок 8" descr="Изображение выглядит как растение, темный, легкий, день&#10;&#10;Автоматически созданное описание">
            <a:extLst>
              <a:ext uri="{FF2B5EF4-FFF2-40B4-BE49-F238E27FC236}">
                <a16:creationId xmlns:a16="http://schemas.microsoft.com/office/drawing/2014/main" id="{26FBBB50-5977-C6D8-19A9-1209E2BF2E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0937" r="20937"/>
          <a:stretch/>
        </p:blipFill>
        <p:spPr>
          <a:xfrm>
            <a:off x="4958056" y="270846"/>
            <a:ext cx="5726225" cy="5629635"/>
          </a:xfrm>
        </p:spPr>
      </p:pic>
    </p:spTree>
    <p:extLst>
      <p:ext uri="{BB962C8B-B14F-4D97-AF65-F5344CB8AC3E}">
        <p14:creationId xmlns:p14="http://schemas.microsoft.com/office/powerpoint/2010/main" val="37480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4A4579D2-2F71-6467-A539-79EC827F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43" y="2735767"/>
            <a:ext cx="615177" cy="624469"/>
          </a:xfrm>
          <a:prstGeom prst="rect">
            <a:avLst/>
          </a:prstGeom>
        </p:spPr>
      </p:pic>
      <p:sp>
        <p:nvSpPr>
          <p:cNvPr id="27" name="Freeform 40"/>
          <p:cNvSpPr>
            <a:spLocks noEditPoints="1"/>
          </p:cNvSpPr>
          <p:nvPr/>
        </p:nvSpPr>
        <p:spPr bwMode="auto">
          <a:xfrm>
            <a:off x="5175056" y="3737579"/>
            <a:ext cx="1128713" cy="1127125"/>
          </a:xfrm>
          <a:custGeom>
            <a:avLst/>
            <a:gdLst>
              <a:gd name="T0" fmla="*/ 1747 w 2789"/>
              <a:gd name="T1" fmla="*/ 2719 h 2787"/>
              <a:gd name="T2" fmla="*/ 1819 w 2789"/>
              <a:gd name="T3" fmla="*/ 2487 h 2787"/>
              <a:gd name="T4" fmla="*/ 2024 w 2789"/>
              <a:gd name="T5" fmla="*/ 2383 h 2787"/>
              <a:gd name="T6" fmla="*/ 2243 w 2789"/>
              <a:gd name="T7" fmla="*/ 2437 h 2787"/>
              <a:gd name="T8" fmla="*/ 2428 w 2789"/>
              <a:gd name="T9" fmla="*/ 2336 h 2787"/>
              <a:gd name="T10" fmla="*/ 2381 w 2789"/>
              <a:gd name="T11" fmla="*/ 2029 h 2787"/>
              <a:gd name="T12" fmla="*/ 2469 w 2789"/>
              <a:gd name="T13" fmla="*/ 1863 h 2787"/>
              <a:gd name="T14" fmla="*/ 2628 w 2789"/>
              <a:gd name="T15" fmla="*/ 1754 h 2787"/>
              <a:gd name="T16" fmla="*/ 2777 w 2789"/>
              <a:gd name="T17" fmla="*/ 1605 h 2787"/>
              <a:gd name="T18" fmla="*/ 2594 w 2789"/>
              <a:gd name="T19" fmla="*/ 1372 h 2787"/>
              <a:gd name="T20" fmla="*/ 2552 w 2789"/>
              <a:gd name="T21" fmla="*/ 1204 h 2787"/>
              <a:gd name="T22" fmla="*/ 2538 w 2789"/>
              <a:gd name="T23" fmla="*/ 1031 h 2787"/>
              <a:gd name="T24" fmla="*/ 2662 w 2789"/>
              <a:gd name="T25" fmla="*/ 802 h 2787"/>
              <a:gd name="T26" fmla="*/ 2516 w 2789"/>
              <a:gd name="T27" fmla="*/ 651 h 2787"/>
              <a:gd name="T28" fmla="*/ 2263 w 2789"/>
              <a:gd name="T29" fmla="*/ 605 h 2787"/>
              <a:gd name="T30" fmla="*/ 2141 w 2789"/>
              <a:gd name="T31" fmla="*/ 489 h 2787"/>
              <a:gd name="T32" fmla="*/ 2095 w 2789"/>
              <a:gd name="T33" fmla="*/ 183 h 2787"/>
              <a:gd name="T34" fmla="*/ 1889 w 2789"/>
              <a:gd name="T35" fmla="*/ 115 h 2787"/>
              <a:gd name="T36" fmla="*/ 1694 w 2789"/>
              <a:gd name="T37" fmla="*/ 260 h 2787"/>
              <a:gd name="T38" fmla="*/ 1552 w 2789"/>
              <a:gd name="T39" fmla="*/ 232 h 2787"/>
              <a:gd name="T40" fmla="*/ 1304 w 2789"/>
              <a:gd name="T41" fmla="*/ 25 h 2787"/>
              <a:gd name="T42" fmla="*/ 1087 w 2789"/>
              <a:gd name="T43" fmla="*/ 29 h 2787"/>
              <a:gd name="T44" fmla="*/ 1003 w 2789"/>
              <a:gd name="T45" fmla="*/ 259 h 2787"/>
              <a:gd name="T46" fmla="*/ 802 w 2789"/>
              <a:gd name="T47" fmla="*/ 382 h 2787"/>
              <a:gd name="T48" fmla="*/ 609 w 2789"/>
              <a:gd name="T49" fmla="*/ 376 h 2787"/>
              <a:gd name="T50" fmla="*/ 400 w 2789"/>
              <a:gd name="T51" fmla="*/ 410 h 2787"/>
              <a:gd name="T52" fmla="*/ 412 w 2789"/>
              <a:gd name="T53" fmla="*/ 706 h 2787"/>
              <a:gd name="T54" fmla="*/ 338 w 2789"/>
              <a:gd name="T55" fmla="*/ 885 h 2787"/>
              <a:gd name="T56" fmla="*/ 227 w 2789"/>
              <a:gd name="T57" fmla="*/ 1020 h 2787"/>
              <a:gd name="T58" fmla="*/ 22 w 2789"/>
              <a:gd name="T59" fmla="*/ 1127 h 2787"/>
              <a:gd name="T60" fmla="*/ 109 w 2789"/>
              <a:gd name="T61" fmla="*/ 1370 h 2787"/>
              <a:gd name="T62" fmla="*/ 235 w 2789"/>
              <a:gd name="T63" fmla="*/ 1564 h 2787"/>
              <a:gd name="T64" fmla="*/ 264 w 2789"/>
              <a:gd name="T65" fmla="*/ 1706 h 2787"/>
              <a:gd name="T66" fmla="*/ 117 w 2789"/>
              <a:gd name="T67" fmla="*/ 1961 h 2787"/>
              <a:gd name="T68" fmla="*/ 243 w 2789"/>
              <a:gd name="T69" fmla="*/ 2137 h 2787"/>
              <a:gd name="T70" fmla="*/ 499 w 2789"/>
              <a:gd name="T71" fmla="*/ 2150 h 2787"/>
              <a:gd name="T72" fmla="*/ 616 w 2789"/>
              <a:gd name="T73" fmla="*/ 2270 h 2787"/>
              <a:gd name="T74" fmla="*/ 664 w 2789"/>
              <a:gd name="T75" fmla="*/ 2554 h 2787"/>
              <a:gd name="T76" fmla="*/ 842 w 2789"/>
              <a:gd name="T77" fmla="*/ 2678 h 2787"/>
              <a:gd name="T78" fmla="*/ 1045 w 2789"/>
              <a:gd name="T79" fmla="*/ 2541 h 2787"/>
              <a:gd name="T80" fmla="*/ 1218 w 2789"/>
              <a:gd name="T81" fmla="*/ 2553 h 2787"/>
              <a:gd name="T82" fmla="*/ 1433 w 2789"/>
              <a:gd name="T83" fmla="*/ 2679 h 2787"/>
              <a:gd name="T84" fmla="*/ 1313 w 2789"/>
              <a:gd name="T85" fmla="*/ 2269 h 2787"/>
              <a:gd name="T86" fmla="*/ 1178 w 2789"/>
              <a:gd name="T87" fmla="*/ 2245 h 2787"/>
              <a:gd name="T88" fmla="*/ 777 w 2789"/>
              <a:gd name="T89" fmla="*/ 2019 h 2787"/>
              <a:gd name="T90" fmla="*/ 545 w 2789"/>
              <a:gd name="T91" fmla="*/ 1620 h 2787"/>
              <a:gd name="T92" fmla="*/ 520 w 2789"/>
              <a:gd name="T93" fmla="*/ 1485 h 2787"/>
              <a:gd name="T94" fmla="*/ 599 w 2789"/>
              <a:gd name="T95" fmla="*/ 1020 h 2787"/>
              <a:gd name="T96" fmla="*/ 770 w 2789"/>
              <a:gd name="T97" fmla="*/ 775 h 2787"/>
              <a:gd name="T98" fmla="*/ 1070 w 2789"/>
              <a:gd name="T99" fmla="*/ 576 h 2787"/>
              <a:gd name="T100" fmla="*/ 1527 w 2789"/>
              <a:gd name="T101" fmla="*/ 524 h 2787"/>
              <a:gd name="T102" fmla="*/ 1949 w 2789"/>
              <a:gd name="T103" fmla="*/ 711 h 2787"/>
              <a:gd name="T104" fmla="*/ 2048 w 2789"/>
              <a:gd name="T105" fmla="*/ 805 h 2787"/>
              <a:gd name="T106" fmla="*/ 2258 w 2789"/>
              <a:gd name="T107" fmla="*/ 1228 h 2787"/>
              <a:gd name="T108" fmla="*/ 2264 w 2789"/>
              <a:gd name="T109" fmla="*/ 1526 h 2787"/>
              <a:gd name="T110" fmla="*/ 2169 w 2789"/>
              <a:gd name="T111" fmla="*/ 1810 h 2787"/>
              <a:gd name="T112" fmla="*/ 1819 w 2789"/>
              <a:gd name="T113" fmla="*/ 2163 h 2787"/>
              <a:gd name="T114" fmla="*/ 1348 w 2789"/>
              <a:gd name="T115" fmla="*/ 2271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89" h="2787">
                <a:moveTo>
                  <a:pt x="1565" y="2782"/>
                </a:moveTo>
                <a:cubicBezTo>
                  <a:pt x="1581" y="2780"/>
                  <a:pt x="1601" y="2777"/>
                  <a:pt x="1621" y="2774"/>
                </a:cubicBezTo>
                <a:cubicBezTo>
                  <a:pt x="1642" y="2771"/>
                  <a:pt x="1662" y="2766"/>
                  <a:pt x="1677" y="2763"/>
                </a:cubicBezTo>
                <a:cubicBezTo>
                  <a:pt x="1692" y="2760"/>
                  <a:pt x="1702" y="2758"/>
                  <a:pt x="1702" y="2758"/>
                </a:cubicBezTo>
                <a:cubicBezTo>
                  <a:pt x="1724" y="2753"/>
                  <a:pt x="1742" y="2737"/>
                  <a:pt x="1747" y="2719"/>
                </a:cubicBezTo>
                <a:cubicBezTo>
                  <a:pt x="1747" y="2719"/>
                  <a:pt x="1750" y="2707"/>
                  <a:pt x="1755" y="2689"/>
                </a:cubicBezTo>
                <a:cubicBezTo>
                  <a:pt x="1759" y="2671"/>
                  <a:pt x="1765" y="2647"/>
                  <a:pt x="1770" y="2623"/>
                </a:cubicBezTo>
                <a:cubicBezTo>
                  <a:pt x="1775" y="2599"/>
                  <a:pt x="1779" y="2575"/>
                  <a:pt x="1782" y="2558"/>
                </a:cubicBezTo>
                <a:cubicBezTo>
                  <a:pt x="1785" y="2540"/>
                  <a:pt x="1786" y="2528"/>
                  <a:pt x="1786" y="2528"/>
                </a:cubicBezTo>
                <a:cubicBezTo>
                  <a:pt x="1789" y="2509"/>
                  <a:pt x="1801" y="2493"/>
                  <a:pt x="1819" y="2487"/>
                </a:cubicBezTo>
                <a:cubicBezTo>
                  <a:pt x="1819" y="2487"/>
                  <a:pt x="1826" y="2484"/>
                  <a:pt x="1837" y="2479"/>
                </a:cubicBezTo>
                <a:cubicBezTo>
                  <a:pt x="1848" y="2475"/>
                  <a:pt x="1862" y="2469"/>
                  <a:pt x="1877" y="2463"/>
                </a:cubicBezTo>
                <a:cubicBezTo>
                  <a:pt x="1905" y="2449"/>
                  <a:pt x="1933" y="2435"/>
                  <a:pt x="1933" y="2435"/>
                </a:cubicBezTo>
                <a:cubicBezTo>
                  <a:pt x="1933" y="2435"/>
                  <a:pt x="1960" y="2420"/>
                  <a:pt x="1988" y="2405"/>
                </a:cubicBezTo>
                <a:cubicBezTo>
                  <a:pt x="2001" y="2397"/>
                  <a:pt x="2014" y="2389"/>
                  <a:pt x="2024" y="2383"/>
                </a:cubicBezTo>
                <a:cubicBezTo>
                  <a:pt x="2035" y="2377"/>
                  <a:pt x="2041" y="2372"/>
                  <a:pt x="2041" y="2372"/>
                </a:cubicBezTo>
                <a:cubicBezTo>
                  <a:pt x="2056" y="2361"/>
                  <a:pt x="2077" y="2360"/>
                  <a:pt x="2093" y="2369"/>
                </a:cubicBezTo>
                <a:cubicBezTo>
                  <a:pt x="2093" y="2369"/>
                  <a:pt x="2104" y="2375"/>
                  <a:pt x="2120" y="2383"/>
                </a:cubicBezTo>
                <a:cubicBezTo>
                  <a:pt x="2136" y="2391"/>
                  <a:pt x="2158" y="2401"/>
                  <a:pt x="2181" y="2411"/>
                </a:cubicBezTo>
                <a:cubicBezTo>
                  <a:pt x="2203" y="2421"/>
                  <a:pt x="2226" y="2430"/>
                  <a:pt x="2243" y="2437"/>
                </a:cubicBezTo>
                <a:cubicBezTo>
                  <a:pt x="2261" y="2443"/>
                  <a:pt x="2272" y="2448"/>
                  <a:pt x="2272" y="2448"/>
                </a:cubicBezTo>
                <a:cubicBezTo>
                  <a:pt x="2290" y="2454"/>
                  <a:pt x="2313" y="2449"/>
                  <a:pt x="2330" y="2434"/>
                </a:cubicBezTo>
                <a:cubicBezTo>
                  <a:pt x="2330" y="2434"/>
                  <a:pt x="2337" y="2427"/>
                  <a:pt x="2349" y="2416"/>
                </a:cubicBezTo>
                <a:cubicBezTo>
                  <a:pt x="2360" y="2406"/>
                  <a:pt x="2375" y="2392"/>
                  <a:pt x="2389" y="2377"/>
                </a:cubicBezTo>
                <a:cubicBezTo>
                  <a:pt x="2404" y="2362"/>
                  <a:pt x="2418" y="2348"/>
                  <a:pt x="2428" y="2336"/>
                </a:cubicBezTo>
                <a:cubicBezTo>
                  <a:pt x="2439" y="2324"/>
                  <a:pt x="2445" y="2317"/>
                  <a:pt x="2445" y="2317"/>
                </a:cubicBezTo>
                <a:cubicBezTo>
                  <a:pt x="2460" y="2300"/>
                  <a:pt x="2466" y="2277"/>
                  <a:pt x="2459" y="2259"/>
                </a:cubicBezTo>
                <a:cubicBezTo>
                  <a:pt x="2459" y="2259"/>
                  <a:pt x="2441" y="2212"/>
                  <a:pt x="2421" y="2168"/>
                </a:cubicBezTo>
                <a:cubicBezTo>
                  <a:pt x="2401" y="2123"/>
                  <a:pt x="2378" y="2081"/>
                  <a:pt x="2378" y="2081"/>
                </a:cubicBezTo>
                <a:cubicBezTo>
                  <a:pt x="2370" y="2065"/>
                  <a:pt x="2370" y="2045"/>
                  <a:pt x="2381" y="2029"/>
                </a:cubicBezTo>
                <a:cubicBezTo>
                  <a:pt x="2381" y="2029"/>
                  <a:pt x="2398" y="2003"/>
                  <a:pt x="2413" y="1975"/>
                </a:cubicBezTo>
                <a:cubicBezTo>
                  <a:pt x="2421" y="1962"/>
                  <a:pt x="2428" y="1948"/>
                  <a:pt x="2434" y="1937"/>
                </a:cubicBezTo>
                <a:cubicBezTo>
                  <a:pt x="2439" y="1927"/>
                  <a:pt x="2443" y="1920"/>
                  <a:pt x="2443" y="1920"/>
                </a:cubicBezTo>
                <a:cubicBezTo>
                  <a:pt x="2443" y="1920"/>
                  <a:pt x="2446" y="1913"/>
                  <a:pt x="2451" y="1903"/>
                </a:cubicBezTo>
                <a:cubicBezTo>
                  <a:pt x="2456" y="1892"/>
                  <a:pt x="2463" y="1878"/>
                  <a:pt x="2469" y="1863"/>
                </a:cubicBezTo>
                <a:cubicBezTo>
                  <a:pt x="2476" y="1849"/>
                  <a:pt x="2481" y="1834"/>
                  <a:pt x="2486" y="1824"/>
                </a:cubicBezTo>
                <a:cubicBezTo>
                  <a:pt x="2490" y="1813"/>
                  <a:pt x="2493" y="1805"/>
                  <a:pt x="2493" y="1805"/>
                </a:cubicBezTo>
                <a:cubicBezTo>
                  <a:pt x="2499" y="1788"/>
                  <a:pt x="2515" y="1775"/>
                  <a:pt x="2533" y="1772"/>
                </a:cubicBezTo>
                <a:cubicBezTo>
                  <a:pt x="2533" y="1772"/>
                  <a:pt x="2545" y="1770"/>
                  <a:pt x="2563" y="1767"/>
                </a:cubicBezTo>
                <a:cubicBezTo>
                  <a:pt x="2581" y="1764"/>
                  <a:pt x="2605" y="1760"/>
                  <a:pt x="2628" y="1754"/>
                </a:cubicBezTo>
                <a:cubicBezTo>
                  <a:pt x="2652" y="1749"/>
                  <a:pt x="2676" y="1743"/>
                  <a:pt x="2694" y="1739"/>
                </a:cubicBezTo>
                <a:cubicBezTo>
                  <a:pt x="2712" y="1734"/>
                  <a:pt x="2724" y="1730"/>
                  <a:pt x="2724" y="1730"/>
                </a:cubicBezTo>
                <a:cubicBezTo>
                  <a:pt x="2742" y="1725"/>
                  <a:pt x="2758" y="1708"/>
                  <a:pt x="2763" y="1686"/>
                </a:cubicBezTo>
                <a:cubicBezTo>
                  <a:pt x="2763" y="1686"/>
                  <a:pt x="2765" y="1675"/>
                  <a:pt x="2767" y="1660"/>
                </a:cubicBezTo>
                <a:cubicBezTo>
                  <a:pt x="2770" y="1645"/>
                  <a:pt x="2775" y="1625"/>
                  <a:pt x="2777" y="1605"/>
                </a:cubicBezTo>
                <a:cubicBezTo>
                  <a:pt x="2780" y="1584"/>
                  <a:pt x="2783" y="1564"/>
                  <a:pt x="2785" y="1549"/>
                </a:cubicBezTo>
                <a:cubicBezTo>
                  <a:pt x="2786" y="1533"/>
                  <a:pt x="2787" y="1523"/>
                  <a:pt x="2787" y="1523"/>
                </a:cubicBezTo>
                <a:cubicBezTo>
                  <a:pt x="2789" y="1501"/>
                  <a:pt x="2781" y="1480"/>
                  <a:pt x="2764" y="1469"/>
                </a:cubicBezTo>
                <a:cubicBezTo>
                  <a:pt x="2764" y="1469"/>
                  <a:pt x="2723" y="1441"/>
                  <a:pt x="2680" y="1417"/>
                </a:cubicBezTo>
                <a:cubicBezTo>
                  <a:pt x="2638" y="1393"/>
                  <a:pt x="2594" y="1372"/>
                  <a:pt x="2594" y="1372"/>
                </a:cubicBezTo>
                <a:cubicBezTo>
                  <a:pt x="2578" y="1364"/>
                  <a:pt x="2567" y="1347"/>
                  <a:pt x="2566" y="1328"/>
                </a:cubicBezTo>
                <a:cubicBezTo>
                  <a:pt x="2566" y="1328"/>
                  <a:pt x="2565" y="1320"/>
                  <a:pt x="2565" y="1308"/>
                </a:cubicBezTo>
                <a:cubicBezTo>
                  <a:pt x="2564" y="1297"/>
                  <a:pt x="2562" y="1281"/>
                  <a:pt x="2561" y="1266"/>
                </a:cubicBezTo>
                <a:cubicBezTo>
                  <a:pt x="2559" y="1250"/>
                  <a:pt x="2557" y="1235"/>
                  <a:pt x="2555" y="1223"/>
                </a:cubicBezTo>
                <a:cubicBezTo>
                  <a:pt x="2553" y="1211"/>
                  <a:pt x="2552" y="1204"/>
                  <a:pt x="2552" y="1204"/>
                </a:cubicBezTo>
                <a:cubicBezTo>
                  <a:pt x="2552" y="1204"/>
                  <a:pt x="2551" y="1196"/>
                  <a:pt x="2549" y="1184"/>
                </a:cubicBezTo>
                <a:cubicBezTo>
                  <a:pt x="2547" y="1173"/>
                  <a:pt x="2543" y="1157"/>
                  <a:pt x="2540" y="1142"/>
                </a:cubicBezTo>
                <a:cubicBezTo>
                  <a:pt x="2537" y="1127"/>
                  <a:pt x="2533" y="1112"/>
                  <a:pt x="2530" y="1100"/>
                </a:cubicBezTo>
                <a:cubicBezTo>
                  <a:pt x="2527" y="1089"/>
                  <a:pt x="2525" y="1081"/>
                  <a:pt x="2525" y="1081"/>
                </a:cubicBezTo>
                <a:cubicBezTo>
                  <a:pt x="2520" y="1063"/>
                  <a:pt x="2525" y="1044"/>
                  <a:pt x="2538" y="1031"/>
                </a:cubicBezTo>
                <a:cubicBezTo>
                  <a:pt x="2538" y="1031"/>
                  <a:pt x="2573" y="997"/>
                  <a:pt x="2605" y="960"/>
                </a:cubicBezTo>
                <a:cubicBezTo>
                  <a:pt x="2621" y="942"/>
                  <a:pt x="2637" y="923"/>
                  <a:pt x="2649" y="909"/>
                </a:cubicBezTo>
                <a:cubicBezTo>
                  <a:pt x="2661" y="894"/>
                  <a:pt x="2668" y="884"/>
                  <a:pt x="2668" y="884"/>
                </a:cubicBezTo>
                <a:cubicBezTo>
                  <a:pt x="2680" y="869"/>
                  <a:pt x="2682" y="846"/>
                  <a:pt x="2673" y="826"/>
                </a:cubicBezTo>
                <a:cubicBezTo>
                  <a:pt x="2673" y="826"/>
                  <a:pt x="2669" y="816"/>
                  <a:pt x="2662" y="802"/>
                </a:cubicBezTo>
                <a:cubicBezTo>
                  <a:pt x="2655" y="789"/>
                  <a:pt x="2646" y="770"/>
                  <a:pt x="2637" y="752"/>
                </a:cubicBezTo>
                <a:cubicBezTo>
                  <a:pt x="2628" y="734"/>
                  <a:pt x="2618" y="716"/>
                  <a:pt x="2610" y="702"/>
                </a:cubicBezTo>
                <a:cubicBezTo>
                  <a:pt x="2603" y="689"/>
                  <a:pt x="2598" y="680"/>
                  <a:pt x="2598" y="680"/>
                </a:cubicBezTo>
                <a:cubicBezTo>
                  <a:pt x="2586" y="661"/>
                  <a:pt x="2566" y="649"/>
                  <a:pt x="2547" y="650"/>
                </a:cubicBezTo>
                <a:cubicBezTo>
                  <a:pt x="2547" y="650"/>
                  <a:pt x="2535" y="650"/>
                  <a:pt x="2516" y="651"/>
                </a:cubicBezTo>
                <a:cubicBezTo>
                  <a:pt x="2497" y="653"/>
                  <a:pt x="2473" y="655"/>
                  <a:pt x="2449" y="657"/>
                </a:cubicBezTo>
                <a:cubicBezTo>
                  <a:pt x="2400" y="662"/>
                  <a:pt x="2353" y="671"/>
                  <a:pt x="2353" y="671"/>
                </a:cubicBezTo>
                <a:cubicBezTo>
                  <a:pt x="2334" y="674"/>
                  <a:pt x="2316" y="667"/>
                  <a:pt x="2304" y="652"/>
                </a:cubicBezTo>
                <a:cubicBezTo>
                  <a:pt x="2304" y="652"/>
                  <a:pt x="2299" y="646"/>
                  <a:pt x="2291" y="637"/>
                </a:cubicBezTo>
                <a:cubicBezTo>
                  <a:pt x="2283" y="629"/>
                  <a:pt x="2274" y="616"/>
                  <a:pt x="2263" y="605"/>
                </a:cubicBezTo>
                <a:cubicBezTo>
                  <a:pt x="2252" y="593"/>
                  <a:pt x="2241" y="582"/>
                  <a:pt x="2233" y="573"/>
                </a:cubicBezTo>
                <a:cubicBezTo>
                  <a:pt x="2225" y="565"/>
                  <a:pt x="2219" y="560"/>
                  <a:pt x="2219" y="560"/>
                </a:cubicBezTo>
                <a:cubicBezTo>
                  <a:pt x="2219" y="560"/>
                  <a:pt x="2214" y="554"/>
                  <a:pt x="2205" y="546"/>
                </a:cubicBezTo>
                <a:cubicBezTo>
                  <a:pt x="2197" y="538"/>
                  <a:pt x="2186" y="527"/>
                  <a:pt x="2174" y="517"/>
                </a:cubicBezTo>
                <a:cubicBezTo>
                  <a:pt x="2162" y="507"/>
                  <a:pt x="2150" y="496"/>
                  <a:pt x="2141" y="489"/>
                </a:cubicBezTo>
                <a:cubicBezTo>
                  <a:pt x="2132" y="481"/>
                  <a:pt x="2126" y="477"/>
                  <a:pt x="2126" y="477"/>
                </a:cubicBezTo>
                <a:cubicBezTo>
                  <a:pt x="2111" y="465"/>
                  <a:pt x="2104" y="446"/>
                  <a:pt x="2107" y="428"/>
                </a:cubicBezTo>
                <a:cubicBezTo>
                  <a:pt x="2107" y="428"/>
                  <a:pt x="2115" y="380"/>
                  <a:pt x="2119" y="331"/>
                </a:cubicBezTo>
                <a:cubicBezTo>
                  <a:pt x="2124" y="283"/>
                  <a:pt x="2126" y="233"/>
                  <a:pt x="2126" y="233"/>
                </a:cubicBezTo>
                <a:cubicBezTo>
                  <a:pt x="2127" y="214"/>
                  <a:pt x="2114" y="194"/>
                  <a:pt x="2095" y="183"/>
                </a:cubicBezTo>
                <a:cubicBezTo>
                  <a:pt x="2095" y="183"/>
                  <a:pt x="2086" y="178"/>
                  <a:pt x="2073" y="170"/>
                </a:cubicBezTo>
                <a:cubicBezTo>
                  <a:pt x="2059" y="163"/>
                  <a:pt x="2041" y="153"/>
                  <a:pt x="2023" y="144"/>
                </a:cubicBezTo>
                <a:cubicBezTo>
                  <a:pt x="2004" y="134"/>
                  <a:pt x="1986" y="126"/>
                  <a:pt x="1972" y="120"/>
                </a:cubicBezTo>
                <a:cubicBezTo>
                  <a:pt x="1958" y="113"/>
                  <a:pt x="1948" y="109"/>
                  <a:pt x="1948" y="109"/>
                </a:cubicBezTo>
                <a:cubicBezTo>
                  <a:pt x="1927" y="100"/>
                  <a:pt x="1904" y="103"/>
                  <a:pt x="1889" y="115"/>
                </a:cubicBezTo>
                <a:cubicBezTo>
                  <a:pt x="1889" y="115"/>
                  <a:pt x="1880" y="122"/>
                  <a:pt x="1866" y="134"/>
                </a:cubicBezTo>
                <a:cubicBezTo>
                  <a:pt x="1851" y="146"/>
                  <a:pt x="1833" y="162"/>
                  <a:pt x="1814" y="179"/>
                </a:cubicBezTo>
                <a:cubicBezTo>
                  <a:pt x="1796" y="195"/>
                  <a:pt x="1779" y="212"/>
                  <a:pt x="1766" y="224"/>
                </a:cubicBezTo>
                <a:cubicBezTo>
                  <a:pt x="1753" y="237"/>
                  <a:pt x="1745" y="246"/>
                  <a:pt x="1745" y="246"/>
                </a:cubicBezTo>
                <a:cubicBezTo>
                  <a:pt x="1732" y="260"/>
                  <a:pt x="1712" y="265"/>
                  <a:pt x="1694" y="260"/>
                </a:cubicBezTo>
                <a:cubicBezTo>
                  <a:pt x="1694" y="260"/>
                  <a:pt x="1687" y="258"/>
                  <a:pt x="1675" y="255"/>
                </a:cubicBezTo>
                <a:cubicBezTo>
                  <a:pt x="1664" y="253"/>
                  <a:pt x="1649" y="248"/>
                  <a:pt x="1633" y="245"/>
                </a:cubicBezTo>
                <a:cubicBezTo>
                  <a:pt x="1618" y="243"/>
                  <a:pt x="1603" y="240"/>
                  <a:pt x="1591" y="237"/>
                </a:cubicBezTo>
                <a:cubicBezTo>
                  <a:pt x="1580" y="235"/>
                  <a:pt x="1572" y="234"/>
                  <a:pt x="1572" y="234"/>
                </a:cubicBezTo>
                <a:cubicBezTo>
                  <a:pt x="1572" y="234"/>
                  <a:pt x="1564" y="233"/>
                  <a:pt x="1552" y="232"/>
                </a:cubicBezTo>
                <a:cubicBezTo>
                  <a:pt x="1541" y="230"/>
                  <a:pt x="1525" y="228"/>
                  <a:pt x="1510" y="227"/>
                </a:cubicBezTo>
                <a:cubicBezTo>
                  <a:pt x="1479" y="223"/>
                  <a:pt x="1447" y="222"/>
                  <a:pt x="1447" y="222"/>
                </a:cubicBezTo>
                <a:cubicBezTo>
                  <a:pt x="1429" y="221"/>
                  <a:pt x="1412" y="210"/>
                  <a:pt x="1403" y="194"/>
                </a:cubicBezTo>
                <a:cubicBezTo>
                  <a:pt x="1403" y="194"/>
                  <a:pt x="1382" y="151"/>
                  <a:pt x="1357" y="108"/>
                </a:cubicBezTo>
                <a:cubicBezTo>
                  <a:pt x="1332" y="66"/>
                  <a:pt x="1304" y="25"/>
                  <a:pt x="1304" y="25"/>
                </a:cubicBezTo>
                <a:cubicBezTo>
                  <a:pt x="1294" y="9"/>
                  <a:pt x="1272" y="0"/>
                  <a:pt x="1250" y="3"/>
                </a:cubicBezTo>
                <a:cubicBezTo>
                  <a:pt x="1250" y="3"/>
                  <a:pt x="1240" y="4"/>
                  <a:pt x="1224" y="5"/>
                </a:cubicBezTo>
                <a:cubicBezTo>
                  <a:pt x="1209" y="7"/>
                  <a:pt x="1189" y="10"/>
                  <a:pt x="1168" y="13"/>
                </a:cubicBezTo>
                <a:cubicBezTo>
                  <a:pt x="1148" y="16"/>
                  <a:pt x="1128" y="21"/>
                  <a:pt x="1113" y="24"/>
                </a:cubicBezTo>
                <a:cubicBezTo>
                  <a:pt x="1098" y="27"/>
                  <a:pt x="1087" y="29"/>
                  <a:pt x="1087" y="29"/>
                </a:cubicBezTo>
                <a:cubicBezTo>
                  <a:pt x="1065" y="34"/>
                  <a:pt x="1048" y="50"/>
                  <a:pt x="1043" y="68"/>
                </a:cubicBezTo>
                <a:cubicBezTo>
                  <a:pt x="1043" y="68"/>
                  <a:pt x="1040" y="80"/>
                  <a:pt x="1035" y="98"/>
                </a:cubicBezTo>
                <a:cubicBezTo>
                  <a:pt x="1030" y="116"/>
                  <a:pt x="1025" y="140"/>
                  <a:pt x="1020" y="164"/>
                </a:cubicBezTo>
                <a:cubicBezTo>
                  <a:pt x="1015" y="188"/>
                  <a:pt x="1011" y="212"/>
                  <a:pt x="1008" y="229"/>
                </a:cubicBezTo>
                <a:cubicBezTo>
                  <a:pt x="1005" y="247"/>
                  <a:pt x="1003" y="259"/>
                  <a:pt x="1003" y="259"/>
                </a:cubicBezTo>
                <a:cubicBezTo>
                  <a:pt x="1001" y="278"/>
                  <a:pt x="988" y="294"/>
                  <a:pt x="971" y="300"/>
                </a:cubicBezTo>
                <a:cubicBezTo>
                  <a:pt x="971" y="300"/>
                  <a:pt x="963" y="303"/>
                  <a:pt x="953" y="308"/>
                </a:cubicBezTo>
                <a:cubicBezTo>
                  <a:pt x="942" y="312"/>
                  <a:pt x="927" y="318"/>
                  <a:pt x="913" y="324"/>
                </a:cubicBezTo>
                <a:cubicBezTo>
                  <a:pt x="885" y="338"/>
                  <a:pt x="857" y="352"/>
                  <a:pt x="857" y="352"/>
                </a:cubicBezTo>
                <a:cubicBezTo>
                  <a:pt x="857" y="352"/>
                  <a:pt x="829" y="367"/>
                  <a:pt x="802" y="382"/>
                </a:cubicBezTo>
                <a:cubicBezTo>
                  <a:pt x="789" y="390"/>
                  <a:pt x="775" y="398"/>
                  <a:pt x="765" y="404"/>
                </a:cubicBezTo>
                <a:cubicBezTo>
                  <a:pt x="755" y="410"/>
                  <a:pt x="749" y="415"/>
                  <a:pt x="749" y="415"/>
                </a:cubicBezTo>
                <a:cubicBezTo>
                  <a:pt x="733" y="426"/>
                  <a:pt x="713" y="427"/>
                  <a:pt x="696" y="418"/>
                </a:cubicBezTo>
                <a:cubicBezTo>
                  <a:pt x="696" y="418"/>
                  <a:pt x="686" y="412"/>
                  <a:pt x="669" y="404"/>
                </a:cubicBezTo>
                <a:cubicBezTo>
                  <a:pt x="653" y="396"/>
                  <a:pt x="631" y="386"/>
                  <a:pt x="609" y="376"/>
                </a:cubicBezTo>
                <a:cubicBezTo>
                  <a:pt x="587" y="366"/>
                  <a:pt x="564" y="357"/>
                  <a:pt x="546" y="350"/>
                </a:cubicBezTo>
                <a:cubicBezTo>
                  <a:pt x="529" y="344"/>
                  <a:pt x="517" y="340"/>
                  <a:pt x="517" y="340"/>
                </a:cubicBezTo>
                <a:cubicBezTo>
                  <a:pt x="500" y="333"/>
                  <a:pt x="477" y="338"/>
                  <a:pt x="460" y="353"/>
                </a:cubicBezTo>
                <a:cubicBezTo>
                  <a:pt x="460" y="353"/>
                  <a:pt x="452" y="360"/>
                  <a:pt x="441" y="371"/>
                </a:cubicBezTo>
                <a:cubicBezTo>
                  <a:pt x="430" y="381"/>
                  <a:pt x="414" y="395"/>
                  <a:pt x="400" y="410"/>
                </a:cubicBezTo>
                <a:cubicBezTo>
                  <a:pt x="386" y="425"/>
                  <a:pt x="372" y="440"/>
                  <a:pt x="361" y="451"/>
                </a:cubicBezTo>
                <a:cubicBezTo>
                  <a:pt x="351" y="463"/>
                  <a:pt x="344" y="470"/>
                  <a:pt x="344" y="470"/>
                </a:cubicBezTo>
                <a:cubicBezTo>
                  <a:pt x="329" y="487"/>
                  <a:pt x="324" y="510"/>
                  <a:pt x="331" y="528"/>
                </a:cubicBezTo>
                <a:cubicBezTo>
                  <a:pt x="331" y="528"/>
                  <a:pt x="349" y="575"/>
                  <a:pt x="369" y="619"/>
                </a:cubicBezTo>
                <a:cubicBezTo>
                  <a:pt x="389" y="664"/>
                  <a:pt x="412" y="706"/>
                  <a:pt x="412" y="706"/>
                </a:cubicBezTo>
                <a:cubicBezTo>
                  <a:pt x="420" y="722"/>
                  <a:pt x="419" y="742"/>
                  <a:pt x="409" y="758"/>
                </a:cubicBezTo>
                <a:cubicBezTo>
                  <a:pt x="409" y="758"/>
                  <a:pt x="392" y="785"/>
                  <a:pt x="377" y="812"/>
                </a:cubicBezTo>
                <a:cubicBezTo>
                  <a:pt x="369" y="825"/>
                  <a:pt x="361" y="839"/>
                  <a:pt x="356" y="850"/>
                </a:cubicBezTo>
                <a:cubicBezTo>
                  <a:pt x="351" y="860"/>
                  <a:pt x="347" y="867"/>
                  <a:pt x="347" y="867"/>
                </a:cubicBezTo>
                <a:cubicBezTo>
                  <a:pt x="347" y="867"/>
                  <a:pt x="343" y="874"/>
                  <a:pt x="338" y="885"/>
                </a:cubicBezTo>
                <a:cubicBezTo>
                  <a:pt x="334" y="895"/>
                  <a:pt x="327" y="909"/>
                  <a:pt x="321" y="924"/>
                </a:cubicBezTo>
                <a:cubicBezTo>
                  <a:pt x="314" y="938"/>
                  <a:pt x="309" y="953"/>
                  <a:pt x="304" y="963"/>
                </a:cubicBezTo>
                <a:cubicBezTo>
                  <a:pt x="300" y="974"/>
                  <a:pt x="297" y="982"/>
                  <a:pt x="297" y="982"/>
                </a:cubicBezTo>
                <a:cubicBezTo>
                  <a:pt x="291" y="999"/>
                  <a:pt x="275" y="1012"/>
                  <a:pt x="257" y="1015"/>
                </a:cubicBezTo>
                <a:cubicBezTo>
                  <a:pt x="257" y="1015"/>
                  <a:pt x="245" y="1017"/>
                  <a:pt x="227" y="1020"/>
                </a:cubicBezTo>
                <a:cubicBezTo>
                  <a:pt x="209" y="1023"/>
                  <a:pt x="185" y="1027"/>
                  <a:pt x="161" y="1033"/>
                </a:cubicBezTo>
                <a:cubicBezTo>
                  <a:pt x="137" y="1038"/>
                  <a:pt x="113" y="1044"/>
                  <a:pt x="95" y="1048"/>
                </a:cubicBezTo>
                <a:cubicBezTo>
                  <a:pt x="77" y="1053"/>
                  <a:pt x="66" y="1057"/>
                  <a:pt x="66" y="1057"/>
                </a:cubicBezTo>
                <a:cubicBezTo>
                  <a:pt x="47" y="1062"/>
                  <a:pt x="32" y="1079"/>
                  <a:pt x="27" y="1101"/>
                </a:cubicBezTo>
                <a:cubicBezTo>
                  <a:pt x="27" y="1101"/>
                  <a:pt x="25" y="1112"/>
                  <a:pt x="22" y="1127"/>
                </a:cubicBezTo>
                <a:cubicBezTo>
                  <a:pt x="20" y="1142"/>
                  <a:pt x="15" y="1162"/>
                  <a:pt x="13" y="1182"/>
                </a:cubicBezTo>
                <a:cubicBezTo>
                  <a:pt x="10" y="1203"/>
                  <a:pt x="6" y="1223"/>
                  <a:pt x="5" y="1238"/>
                </a:cubicBezTo>
                <a:cubicBezTo>
                  <a:pt x="3" y="1254"/>
                  <a:pt x="2" y="1264"/>
                  <a:pt x="2" y="1264"/>
                </a:cubicBezTo>
                <a:cubicBezTo>
                  <a:pt x="0" y="1286"/>
                  <a:pt x="9" y="1308"/>
                  <a:pt x="26" y="1318"/>
                </a:cubicBezTo>
                <a:cubicBezTo>
                  <a:pt x="26" y="1318"/>
                  <a:pt x="67" y="1346"/>
                  <a:pt x="109" y="1370"/>
                </a:cubicBezTo>
                <a:cubicBezTo>
                  <a:pt x="152" y="1394"/>
                  <a:pt x="195" y="1415"/>
                  <a:pt x="195" y="1415"/>
                </a:cubicBezTo>
                <a:cubicBezTo>
                  <a:pt x="212" y="1423"/>
                  <a:pt x="223" y="1440"/>
                  <a:pt x="224" y="1459"/>
                </a:cubicBezTo>
                <a:cubicBezTo>
                  <a:pt x="224" y="1459"/>
                  <a:pt x="224" y="1467"/>
                  <a:pt x="225" y="1479"/>
                </a:cubicBezTo>
                <a:cubicBezTo>
                  <a:pt x="226" y="1490"/>
                  <a:pt x="228" y="1506"/>
                  <a:pt x="229" y="1521"/>
                </a:cubicBezTo>
                <a:cubicBezTo>
                  <a:pt x="230" y="1537"/>
                  <a:pt x="233" y="1553"/>
                  <a:pt x="235" y="1564"/>
                </a:cubicBezTo>
                <a:cubicBezTo>
                  <a:pt x="236" y="1576"/>
                  <a:pt x="238" y="1583"/>
                  <a:pt x="238" y="1583"/>
                </a:cubicBezTo>
                <a:cubicBezTo>
                  <a:pt x="238" y="1583"/>
                  <a:pt x="239" y="1591"/>
                  <a:pt x="241" y="1603"/>
                </a:cubicBezTo>
                <a:cubicBezTo>
                  <a:pt x="243" y="1614"/>
                  <a:pt x="246" y="1630"/>
                  <a:pt x="249" y="1645"/>
                </a:cubicBezTo>
                <a:cubicBezTo>
                  <a:pt x="252" y="1660"/>
                  <a:pt x="257" y="1675"/>
                  <a:pt x="259" y="1687"/>
                </a:cubicBezTo>
                <a:cubicBezTo>
                  <a:pt x="262" y="1698"/>
                  <a:pt x="264" y="1706"/>
                  <a:pt x="264" y="1706"/>
                </a:cubicBezTo>
                <a:cubicBezTo>
                  <a:pt x="269" y="1724"/>
                  <a:pt x="265" y="1743"/>
                  <a:pt x="251" y="1756"/>
                </a:cubicBezTo>
                <a:cubicBezTo>
                  <a:pt x="251" y="1756"/>
                  <a:pt x="217" y="1790"/>
                  <a:pt x="185" y="1827"/>
                </a:cubicBezTo>
                <a:cubicBezTo>
                  <a:pt x="168" y="1845"/>
                  <a:pt x="153" y="1864"/>
                  <a:pt x="141" y="1878"/>
                </a:cubicBezTo>
                <a:cubicBezTo>
                  <a:pt x="129" y="1893"/>
                  <a:pt x="121" y="1903"/>
                  <a:pt x="121" y="1903"/>
                </a:cubicBezTo>
                <a:cubicBezTo>
                  <a:pt x="110" y="1918"/>
                  <a:pt x="108" y="1941"/>
                  <a:pt x="117" y="1961"/>
                </a:cubicBezTo>
                <a:cubicBezTo>
                  <a:pt x="117" y="1961"/>
                  <a:pt x="121" y="1971"/>
                  <a:pt x="128" y="1985"/>
                </a:cubicBezTo>
                <a:cubicBezTo>
                  <a:pt x="134" y="1999"/>
                  <a:pt x="143" y="2017"/>
                  <a:pt x="152" y="2035"/>
                </a:cubicBezTo>
                <a:cubicBezTo>
                  <a:pt x="162" y="2053"/>
                  <a:pt x="172" y="2071"/>
                  <a:pt x="179" y="2085"/>
                </a:cubicBezTo>
                <a:cubicBezTo>
                  <a:pt x="187" y="2098"/>
                  <a:pt x="192" y="2107"/>
                  <a:pt x="192" y="2107"/>
                </a:cubicBezTo>
                <a:cubicBezTo>
                  <a:pt x="204" y="2126"/>
                  <a:pt x="224" y="2138"/>
                  <a:pt x="243" y="2137"/>
                </a:cubicBezTo>
                <a:cubicBezTo>
                  <a:pt x="243" y="2137"/>
                  <a:pt x="255" y="2137"/>
                  <a:pt x="274" y="2136"/>
                </a:cubicBezTo>
                <a:cubicBezTo>
                  <a:pt x="292" y="2134"/>
                  <a:pt x="317" y="2132"/>
                  <a:pt x="341" y="2130"/>
                </a:cubicBezTo>
                <a:cubicBezTo>
                  <a:pt x="389" y="2125"/>
                  <a:pt x="437" y="2116"/>
                  <a:pt x="437" y="2116"/>
                </a:cubicBezTo>
                <a:cubicBezTo>
                  <a:pt x="456" y="2113"/>
                  <a:pt x="474" y="2120"/>
                  <a:pt x="486" y="2135"/>
                </a:cubicBezTo>
                <a:cubicBezTo>
                  <a:pt x="486" y="2135"/>
                  <a:pt x="491" y="2141"/>
                  <a:pt x="499" y="2150"/>
                </a:cubicBezTo>
                <a:cubicBezTo>
                  <a:pt x="506" y="2159"/>
                  <a:pt x="516" y="2171"/>
                  <a:pt x="527" y="2182"/>
                </a:cubicBezTo>
                <a:cubicBezTo>
                  <a:pt x="538" y="2194"/>
                  <a:pt x="548" y="2205"/>
                  <a:pt x="556" y="2214"/>
                </a:cubicBezTo>
                <a:cubicBezTo>
                  <a:pt x="564" y="2222"/>
                  <a:pt x="570" y="2227"/>
                  <a:pt x="570" y="2227"/>
                </a:cubicBezTo>
                <a:cubicBezTo>
                  <a:pt x="570" y="2227"/>
                  <a:pt x="576" y="2233"/>
                  <a:pt x="584" y="2241"/>
                </a:cubicBezTo>
                <a:cubicBezTo>
                  <a:pt x="593" y="2249"/>
                  <a:pt x="604" y="2260"/>
                  <a:pt x="616" y="2270"/>
                </a:cubicBezTo>
                <a:cubicBezTo>
                  <a:pt x="628" y="2280"/>
                  <a:pt x="639" y="2291"/>
                  <a:pt x="648" y="2298"/>
                </a:cubicBezTo>
                <a:cubicBezTo>
                  <a:pt x="658" y="2306"/>
                  <a:pt x="664" y="2310"/>
                  <a:pt x="664" y="2310"/>
                </a:cubicBezTo>
                <a:cubicBezTo>
                  <a:pt x="679" y="2322"/>
                  <a:pt x="686" y="2341"/>
                  <a:pt x="683" y="2359"/>
                </a:cubicBezTo>
                <a:cubicBezTo>
                  <a:pt x="683" y="2359"/>
                  <a:pt x="675" y="2407"/>
                  <a:pt x="670" y="2456"/>
                </a:cubicBezTo>
                <a:cubicBezTo>
                  <a:pt x="666" y="2504"/>
                  <a:pt x="664" y="2554"/>
                  <a:pt x="664" y="2554"/>
                </a:cubicBezTo>
                <a:cubicBezTo>
                  <a:pt x="663" y="2573"/>
                  <a:pt x="675" y="2593"/>
                  <a:pt x="695" y="2604"/>
                </a:cubicBezTo>
                <a:cubicBezTo>
                  <a:pt x="695" y="2604"/>
                  <a:pt x="704" y="2609"/>
                  <a:pt x="717" y="2617"/>
                </a:cubicBezTo>
                <a:cubicBezTo>
                  <a:pt x="730" y="2625"/>
                  <a:pt x="749" y="2634"/>
                  <a:pt x="767" y="2643"/>
                </a:cubicBezTo>
                <a:cubicBezTo>
                  <a:pt x="785" y="2653"/>
                  <a:pt x="804" y="2661"/>
                  <a:pt x="818" y="2667"/>
                </a:cubicBezTo>
                <a:cubicBezTo>
                  <a:pt x="832" y="2674"/>
                  <a:pt x="842" y="2678"/>
                  <a:pt x="842" y="2678"/>
                </a:cubicBezTo>
                <a:cubicBezTo>
                  <a:pt x="862" y="2687"/>
                  <a:pt x="885" y="2684"/>
                  <a:pt x="900" y="2672"/>
                </a:cubicBezTo>
                <a:cubicBezTo>
                  <a:pt x="900" y="2672"/>
                  <a:pt x="910" y="2665"/>
                  <a:pt x="924" y="2653"/>
                </a:cubicBezTo>
                <a:cubicBezTo>
                  <a:pt x="938" y="2641"/>
                  <a:pt x="957" y="2625"/>
                  <a:pt x="975" y="2608"/>
                </a:cubicBezTo>
                <a:cubicBezTo>
                  <a:pt x="993" y="2592"/>
                  <a:pt x="1011" y="2575"/>
                  <a:pt x="1024" y="2563"/>
                </a:cubicBezTo>
                <a:cubicBezTo>
                  <a:pt x="1036" y="2550"/>
                  <a:pt x="1045" y="2541"/>
                  <a:pt x="1045" y="2541"/>
                </a:cubicBezTo>
                <a:cubicBezTo>
                  <a:pt x="1058" y="2527"/>
                  <a:pt x="1077" y="2522"/>
                  <a:pt x="1095" y="2527"/>
                </a:cubicBezTo>
                <a:cubicBezTo>
                  <a:pt x="1095" y="2527"/>
                  <a:pt x="1103" y="2529"/>
                  <a:pt x="1114" y="2532"/>
                </a:cubicBezTo>
                <a:cubicBezTo>
                  <a:pt x="1126" y="2534"/>
                  <a:pt x="1141" y="2539"/>
                  <a:pt x="1156" y="2542"/>
                </a:cubicBezTo>
                <a:cubicBezTo>
                  <a:pt x="1172" y="2545"/>
                  <a:pt x="1187" y="2547"/>
                  <a:pt x="1199" y="2550"/>
                </a:cubicBezTo>
                <a:cubicBezTo>
                  <a:pt x="1210" y="2552"/>
                  <a:pt x="1218" y="2553"/>
                  <a:pt x="1218" y="2553"/>
                </a:cubicBezTo>
                <a:cubicBezTo>
                  <a:pt x="1218" y="2553"/>
                  <a:pt x="1226" y="2554"/>
                  <a:pt x="1237" y="2555"/>
                </a:cubicBezTo>
                <a:cubicBezTo>
                  <a:pt x="1249" y="2557"/>
                  <a:pt x="1264" y="2559"/>
                  <a:pt x="1280" y="2560"/>
                </a:cubicBezTo>
                <a:cubicBezTo>
                  <a:pt x="1311" y="2564"/>
                  <a:pt x="1342" y="2565"/>
                  <a:pt x="1342" y="2565"/>
                </a:cubicBezTo>
                <a:cubicBezTo>
                  <a:pt x="1361" y="2566"/>
                  <a:pt x="1378" y="2577"/>
                  <a:pt x="1387" y="2593"/>
                </a:cubicBezTo>
                <a:cubicBezTo>
                  <a:pt x="1387" y="2593"/>
                  <a:pt x="1408" y="2636"/>
                  <a:pt x="1433" y="2679"/>
                </a:cubicBezTo>
                <a:cubicBezTo>
                  <a:pt x="1457" y="2721"/>
                  <a:pt x="1485" y="2762"/>
                  <a:pt x="1485" y="2762"/>
                </a:cubicBezTo>
                <a:cubicBezTo>
                  <a:pt x="1496" y="2778"/>
                  <a:pt x="1517" y="2787"/>
                  <a:pt x="1540" y="2785"/>
                </a:cubicBezTo>
                <a:cubicBezTo>
                  <a:pt x="1540" y="2785"/>
                  <a:pt x="1550" y="2783"/>
                  <a:pt x="1565" y="2782"/>
                </a:cubicBezTo>
                <a:close/>
                <a:moveTo>
                  <a:pt x="1348" y="2271"/>
                </a:moveTo>
                <a:cubicBezTo>
                  <a:pt x="1335" y="2271"/>
                  <a:pt x="1323" y="2270"/>
                  <a:pt x="1313" y="2269"/>
                </a:cubicBezTo>
                <a:cubicBezTo>
                  <a:pt x="1303" y="2268"/>
                  <a:pt x="1293" y="2267"/>
                  <a:pt x="1286" y="2266"/>
                </a:cubicBezTo>
                <a:cubicBezTo>
                  <a:pt x="1271" y="2264"/>
                  <a:pt x="1262" y="2263"/>
                  <a:pt x="1262" y="2263"/>
                </a:cubicBezTo>
                <a:cubicBezTo>
                  <a:pt x="1262" y="2263"/>
                  <a:pt x="1254" y="2262"/>
                  <a:pt x="1239" y="2259"/>
                </a:cubicBezTo>
                <a:cubicBezTo>
                  <a:pt x="1232" y="2257"/>
                  <a:pt x="1223" y="2256"/>
                  <a:pt x="1212" y="2254"/>
                </a:cubicBezTo>
                <a:cubicBezTo>
                  <a:pt x="1202" y="2251"/>
                  <a:pt x="1190" y="2248"/>
                  <a:pt x="1178" y="2245"/>
                </a:cubicBezTo>
                <a:cubicBezTo>
                  <a:pt x="1128" y="2233"/>
                  <a:pt x="1061" y="2211"/>
                  <a:pt x="1000" y="2179"/>
                </a:cubicBezTo>
                <a:cubicBezTo>
                  <a:pt x="938" y="2148"/>
                  <a:pt x="881" y="2109"/>
                  <a:pt x="841" y="2076"/>
                </a:cubicBezTo>
                <a:cubicBezTo>
                  <a:pt x="830" y="2069"/>
                  <a:pt x="822" y="2060"/>
                  <a:pt x="814" y="2053"/>
                </a:cubicBezTo>
                <a:cubicBezTo>
                  <a:pt x="806" y="2047"/>
                  <a:pt x="799" y="2041"/>
                  <a:pt x="794" y="2035"/>
                </a:cubicBezTo>
                <a:cubicBezTo>
                  <a:pt x="783" y="2025"/>
                  <a:pt x="777" y="2019"/>
                  <a:pt x="777" y="2019"/>
                </a:cubicBezTo>
                <a:cubicBezTo>
                  <a:pt x="777" y="2019"/>
                  <a:pt x="770" y="2013"/>
                  <a:pt x="760" y="2002"/>
                </a:cubicBezTo>
                <a:cubicBezTo>
                  <a:pt x="755" y="1996"/>
                  <a:pt x="749" y="1990"/>
                  <a:pt x="741" y="1982"/>
                </a:cubicBezTo>
                <a:cubicBezTo>
                  <a:pt x="734" y="1974"/>
                  <a:pt x="727" y="1965"/>
                  <a:pt x="718" y="1955"/>
                </a:cubicBezTo>
                <a:cubicBezTo>
                  <a:pt x="685" y="1916"/>
                  <a:pt x="646" y="1859"/>
                  <a:pt x="614" y="1797"/>
                </a:cubicBezTo>
                <a:cubicBezTo>
                  <a:pt x="582" y="1735"/>
                  <a:pt x="558" y="1670"/>
                  <a:pt x="545" y="1620"/>
                </a:cubicBezTo>
                <a:cubicBezTo>
                  <a:pt x="542" y="1607"/>
                  <a:pt x="539" y="1596"/>
                  <a:pt x="537" y="1586"/>
                </a:cubicBezTo>
                <a:cubicBezTo>
                  <a:pt x="535" y="1576"/>
                  <a:pt x="533" y="1567"/>
                  <a:pt x="531" y="1559"/>
                </a:cubicBezTo>
                <a:cubicBezTo>
                  <a:pt x="528" y="1544"/>
                  <a:pt x="527" y="1536"/>
                  <a:pt x="527" y="1536"/>
                </a:cubicBezTo>
                <a:cubicBezTo>
                  <a:pt x="527" y="1536"/>
                  <a:pt x="526" y="1527"/>
                  <a:pt x="524" y="1512"/>
                </a:cubicBezTo>
                <a:cubicBezTo>
                  <a:pt x="522" y="1505"/>
                  <a:pt x="521" y="1496"/>
                  <a:pt x="520" y="1485"/>
                </a:cubicBezTo>
                <a:cubicBezTo>
                  <a:pt x="520" y="1475"/>
                  <a:pt x="518" y="1463"/>
                  <a:pt x="517" y="1450"/>
                </a:cubicBezTo>
                <a:cubicBezTo>
                  <a:pt x="514" y="1399"/>
                  <a:pt x="515" y="1329"/>
                  <a:pt x="526" y="1261"/>
                </a:cubicBezTo>
                <a:cubicBezTo>
                  <a:pt x="536" y="1193"/>
                  <a:pt x="556" y="1126"/>
                  <a:pt x="574" y="1078"/>
                </a:cubicBezTo>
                <a:cubicBezTo>
                  <a:pt x="579" y="1066"/>
                  <a:pt x="584" y="1055"/>
                  <a:pt x="588" y="1045"/>
                </a:cubicBezTo>
                <a:cubicBezTo>
                  <a:pt x="592" y="1035"/>
                  <a:pt x="596" y="1027"/>
                  <a:pt x="599" y="1020"/>
                </a:cubicBezTo>
                <a:cubicBezTo>
                  <a:pt x="605" y="1006"/>
                  <a:pt x="609" y="999"/>
                  <a:pt x="609" y="999"/>
                </a:cubicBezTo>
                <a:cubicBezTo>
                  <a:pt x="609" y="999"/>
                  <a:pt x="613" y="991"/>
                  <a:pt x="620" y="977"/>
                </a:cubicBezTo>
                <a:cubicBezTo>
                  <a:pt x="624" y="971"/>
                  <a:pt x="628" y="963"/>
                  <a:pt x="634" y="954"/>
                </a:cubicBezTo>
                <a:cubicBezTo>
                  <a:pt x="639" y="945"/>
                  <a:pt x="645" y="934"/>
                  <a:pt x="652" y="923"/>
                </a:cubicBezTo>
                <a:cubicBezTo>
                  <a:pt x="679" y="879"/>
                  <a:pt x="721" y="824"/>
                  <a:pt x="770" y="775"/>
                </a:cubicBezTo>
                <a:cubicBezTo>
                  <a:pt x="818" y="726"/>
                  <a:pt x="873" y="684"/>
                  <a:pt x="916" y="656"/>
                </a:cubicBezTo>
                <a:cubicBezTo>
                  <a:pt x="938" y="642"/>
                  <a:pt x="957" y="631"/>
                  <a:pt x="970" y="624"/>
                </a:cubicBezTo>
                <a:cubicBezTo>
                  <a:pt x="984" y="616"/>
                  <a:pt x="991" y="612"/>
                  <a:pt x="991" y="612"/>
                </a:cubicBezTo>
                <a:cubicBezTo>
                  <a:pt x="991" y="612"/>
                  <a:pt x="999" y="609"/>
                  <a:pt x="1013" y="602"/>
                </a:cubicBezTo>
                <a:cubicBezTo>
                  <a:pt x="1026" y="595"/>
                  <a:pt x="1046" y="587"/>
                  <a:pt x="1070" y="576"/>
                </a:cubicBezTo>
                <a:cubicBezTo>
                  <a:pt x="1118" y="557"/>
                  <a:pt x="1184" y="536"/>
                  <a:pt x="1252" y="526"/>
                </a:cubicBezTo>
                <a:cubicBezTo>
                  <a:pt x="1321" y="515"/>
                  <a:pt x="1390" y="512"/>
                  <a:pt x="1441" y="516"/>
                </a:cubicBezTo>
                <a:cubicBezTo>
                  <a:pt x="1454" y="516"/>
                  <a:pt x="1466" y="517"/>
                  <a:pt x="1477" y="518"/>
                </a:cubicBezTo>
                <a:cubicBezTo>
                  <a:pt x="1487" y="519"/>
                  <a:pt x="1496" y="520"/>
                  <a:pt x="1504" y="521"/>
                </a:cubicBezTo>
                <a:cubicBezTo>
                  <a:pt x="1519" y="523"/>
                  <a:pt x="1527" y="524"/>
                  <a:pt x="1527" y="524"/>
                </a:cubicBezTo>
                <a:cubicBezTo>
                  <a:pt x="1527" y="524"/>
                  <a:pt x="1536" y="525"/>
                  <a:pt x="1551" y="528"/>
                </a:cubicBezTo>
                <a:cubicBezTo>
                  <a:pt x="1558" y="530"/>
                  <a:pt x="1567" y="531"/>
                  <a:pt x="1578" y="533"/>
                </a:cubicBezTo>
                <a:cubicBezTo>
                  <a:pt x="1588" y="536"/>
                  <a:pt x="1599" y="539"/>
                  <a:pt x="1612" y="542"/>
                </a:cubicBezTo>
                <a:cubicBezTo>
                  <a:pt x="1662" y="554"/>
                  <a:pt x="1728" y="576"/>
                  <a:pt x="1790" y="608"/>
                </a:cubicBezTo>
                <a:cubicBezTo>
                  <a:pt x="1852" y="639"/>
                  <a:pt x="1909" y="678"/>
                  <a:pt x="1949" y="711"/>
                </a:cubicBezTo>
                <a:cubicBezTo>
                  <a:pt x="1959" y="718"/>
                  <a:pt x="1968" y="727"/>
                  <a:pt x="1976" y="734"/>
                </a:cubicBezTo>
                <a:cubicBezTo>
                  <a:pt x="1984" y="741"/>
                  <a:pt x="1991" y="746"/>
                  <a:pt x="1996" y="752"/>
                </a:cubicBezTo>
                <a:cubicBezTo>
                  <a:pt x="2007" y="762"/>
                  <a:pt x="2013" y="768"/>
                  <a:pt x="2013" y="768"/>
                </a:cubicBezTo>
                <a:cubicBezTo>
                  <a:pt x="2013" y="768"/>
                  <a:pt x="2020" y="774"/>
                  <a:pt x="2030" y="785"/>
                </a:cubicBezTo>
                <a:cubicBezTo>
                  <a:pt x="2035" y="791"/>
                  <a:pt x="2041" y="797"/>
                  <a:pt x="2048" y="805"/>
                </a:cubicBezTo>
                <a:cubicBezTo>
                  <a:pt x="2055" y="813"/>
                  <a:pt x="2063" y="822"/>
                  <a:pt x="2071" y="832"/>
                </a:cubicBezTo>
                <a:cubicBezTo>
                  <a:pt x="2104" y="871"/>
                  <a:pt x="2144" y="928"/>
                  <a:pt x="2176" y="990"/>
                </a:cubicBezTo>
                <a:cubicBezTo>
                  <a:pt x="2208" y="1052"/>
                  <a:pt x="2231" y="1117"/>
                  <a:pt x="2244" y="1167"/>
                </a:cubicBezTo>
                <a:cubicBezTo>
                  <a:pt x="2248" y="1180"/>
                  <a:pt x="2251" y="1191"/>
                  <a:pt x="2253" y="1201"/>
                </a:cubicBezTo>
                <a:cubicBezTo>
                  <a:pt x="2255" y="1212"/>
                  <a:pt x="2257" y="1220"/>
                  <a:pt x="2258" y="1228"/>
                </a:cubicBezTo>
                <a:cubicBezTo>
                  <a:pt x="2262" y="1243"/>
                  <a:pt x="2263" y="1251"/>
                  <a:pt x="2263" y="1251"/>
                </a:cubicBezTo>
                <a:cubicBezTo>
                  <a:pt x="2263" y="1251"/>
                  <a:pt x="2264" y="1260"/>
                  <a:pt x="2266" y="1275"/>
                </a:cubicBezTo>
                <a:cubicBezTo>
                  <a:pt x="2268" y="1282"/>
                  <a:pt x="2268" y="1291"/>
                  <a:pt x="2269" y="1302"/>
                </a:cubicBezTo>
                <a:cubicBezTo>
                  <a:pt x="2270" y="1312"/>
                  <a:pt x="2272" y="1324"/>
                  <a:pt x="2272" y="1337"/>
                </a:cubicBezTo>
                <a:cubicBezTo>
                  <a:pt x="2276" y="1388"/>
                  <a:pt x="2274" y="1458"/>
                  <a:pt x="2264" y="1526"/>
                </a:cubicBezTo>
                <a:cubicBezTo>
                  <a:pt x="2254" y="1595"/>
                  <a:pt x="2234" y="1661"/>
                  <a:pt x="2215" y="1709"/>
                </a:cubicBezTo>
                <a:cubicBezTo>
                  <a:pt x="2210" y="1721"/>
                  <a:pt x="2206" y="1733"/>
                  <a:pt x="2202" y="1742"/>
                </a:cubicBezTo>
                <a:cubicBezTo>
                  <a:pt x="2198" y="1752"/>
                  <a:pt x="2194" y="1760"/>
                  <a:pt x="2191" y="1767"/>
                </a:cubicBezTo>
                <a:cubicBezTo>
                  <a:pt x="2185" y="1781"/>
                  <a:pt x="2180" y="1788"/>
                  <a:pt x="2180" y="1788"/>
                </a:cubicBezTo>
                <a:cubicBezTo>
                  <a:pt x="2180" y="1788"/>
                  <a:pt x="2176" y="1796"/>
                  <a:pt x="2169" y="1810"/>
                </a:cubicBezTo>
                <a:cubicBezTo>
                  <a:pt x="2166" y="1816"/>
                  <a:pt x="2161" y="1824"/>
                  <a:pt x="2156" y="1833"/>
                </a:cubicBezTo>
                <a:cubicBezTo>
                  <a:pt x="2151" y="1842"/>
                  <a:pt x="2145" y="1853"/>
                  <a:pt x="2138" y="1864"/>
                </a:cubicBezTo>
                <a:cubicBezTo>
                  <a:pt x="2110" y="1908"/>
                  <a:pt x="2069" y="1963"/>
                  <a:pt x="2020" y="2012"/>
                </a:cubicBezTo>
                <a:cubicBezTo>
                  <a:pt x="1972" y="2061"/>
                  <a:pt x="1917" y="2103"/>
                  <a:pt x="1873" y="2131"/>
                </a:cubicBezTo>
                <a:cubicBezTo>
                  <a:pt x="1851" y="2145"/>
                  <a:pt x="1833" y="2156"/>
                  <a:pt x="1819" y="2163"/>
                </a:cubicBezTo>
                <a:cubicBezTo>
                  <a:pt x="1806" y="2171"/>
                  <a:pt x="1798" y="2175"/>
                  <a:pt x="1798" y="2175"/>
                </a:cubicBezTo>
                <a:cubicBezTo>
                  <a:pt x="1798" y="2175"/>
                  <a:pt x="1791" y="2179"/>
                  <a:pt x="1777" y="2185"/>
                </a:cubicBezTo>
                <a:cubicBezTo>
                  <a:pt x="1763" y="2192"/>
                  <a:pt x="1743" y="2201"/>
                  <a:pt x="1720" y="2211"/>
                </a:cubicBezTo>
                <a:cubicBezTo>
                  <a:pt x="1671" y="2230"/>
                  <a:pt x="1605" y="2251"/>
                  <a:pt x="1537" y="2261"/>
                </a:cubicBezTo>
                <a:cubicBezTo>
                  <a:pt x="1469" y="2273"/>
                  <a:pt x="1400" y="2275"/>
                  <a:pt x="1348" y="2271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5"/>
          <p:cNvSpPr>
            <a:spLocks noEditPoints="1"/>
          </p:cNvSpPr>
          <p:nvPr/>
        </p:nvSpPr>
        <p:spPr bwMode="auto">
          <a:xfrm>
            <a:off x="4972798" y="620058"/>
            <a:ext cx="1736482" cy="1737518"/>
          </a:xfrm>
          <a:custGeom>
            <a:avLst/>
            <a:gdLst>
              <a:gd name="T0" fmla="*/ 3810 w 6583"/>
              <a:gd name="T1" fmla="*/ 6539 h 6583"/>
              <a:gd name="T2" fmla="*/ 4191 w 6583"/>
              <a:gd name="T3" fmla="*/ 6511 h 6583"/>
              <a:gd name="T4" fmla="*/ 4447 w 6583"/>
              <a:gd name="T5" fmla="*/ 5938 h 6583"/>
              <a:gd name="T6" fmla="*/ 4863 w 6583"/>
              <a:gd name="T7" fmla="*/ 5714 h 6583"/>
              <a:gd name="T8" fmla="*/ 5479 w 6583"/>
              <a:gd name="T9" fmla="*/ 5820 h 6583"/>
              <a:gd name="T10" fmla="*/ 5716 w 6583"/>
              <a:gd name="T11" fmla="*/ 5594 h 6583"/>
              <a:gd name="T12" fmla="*/ 5604 w 6583"/>
              <a:gd name="T13" fmla="*/ 5113 h 6583"/>
              <a:gd name="T14" fmla="*/ 5759 w 6583"/>
              <a:gd name="T15" fmla="*/ 4793 h 6583"/>
              <a:gd name="T16" fmla="*/ 6363 w 6583"/>
              <a:gd name="T17" fmla="*/ 4466 h 6583"/>
              <a:gd name="T18" fmla="*/ 6360 w 6583"/>
              <a:gd name="T19" fmla="*/ 3831 h 6583"/>
              <a:gd name="T20" fmla="*/ 6180 w 6583"/>
              <a:gd name="T21" fmla="*/ 3318 h 6583"/>
              <a:gd name="T22" fmla="*/ 6272 w 6583"/>
              <a:gd name="T23" fmla="*/ 2971 h 6583"/>
              <a:gd name="T24" fmla="*/ 6573 w 6583"/>
              <a:gd name="T25" fmla="*/ 2647 h 6583"/>
              <a:gd name="T26" fmla="*/ 6414 w 6583"/>
              <a:gd name="T27" fmla="*/ 2259 h 6583"/>
              <a:gd name="T28" fmla="*/ 5885 w 6583"/>
              <a:gd name="T29" fmla="*/ 2019 h 6583"/>
              <a:gd name="T30" fmla="*/ 5685 w 6583"/>
              <a:gd name="T31" fmla="*/ 1579 h 6583"/>
              <a:gd name="T32" fmla="*/ 5710 w 6583"/>
              <a:gd name="T33" fmla="*/ 982 h 6583"/>
              <a:gd name="T34" fmla="*/ 5421 w 6583"/>
              <a:gd name="T35" fmla="*/ 855 h 6583"/>
              <a:gd name="T36" fmla="*/ 4974 w 6583"/>
              <a:gd name="T37" fmla="*/ 943 h 6583"/>
              <a:gd name="T38" fmla="*/ 4568 w 6583"/>
              <a:gd name="T39" fmla="*/ 700 h 6583"/>
              <a:gd name="T40" fmla="*/ 4231 w 6583"/>
              <a:gd name="T41" fmla="*/ 83 h 6583"/>
              <a:gd name="T42" fmla="*/ 3614 w 6583"/>
              <a:gd name="T43" fmla="*/ 421 h 6583"/>
              <a:gd name="T44" fmla="*/ 3141 w 6583"/>
              <a:gd name="T45" fmla="*/ 406 h 6583"/>
              <a:gd name="T46" fmla="*/ 2812 w 6583"/>
              <a:gd name="T47" fmla="*/ 91 h 6583"/>
              <a:gd name="T48" fmla="*/ 2501 w 6583"/>
              <a:gd name="T49" fmla="*/ 42 h 6583"/>
              <a:gd name="T50" fmla="*/ 2200 w 6583"/>
              <a:gd name="T51" fmla="*/ 558 h 6583"/>
              <a:gd name="T52" fmla="*/ 1794 w 6583"/>
              <a:gd name="T53" fmla="*/ 821 h 6583"/>
              <a:gd name="T54" fmla="*/ 1220 w 6583"/>
              <a:gd name="T55" fmla="*/ 738 h 6583"/>
              <a:gd name="T56" fmla="*/ 876 w 6583"/>
              <a:gd name="T57" fmla="*/ 978 h 6583"/>
              <a:gd name="T58" fmla="*/ 954 w 6583"/>
              <a:gd name="T59" fmla="*/ 1414 h 6583"/>
              <a:gd name="T60" fmla="*/ 845 w 6583"/>
              <a:gd name="T61" fmla="*/ 1755 h 6583"/>
              <a:gd name="T62" fmla="*/ 417 w 6583"/>
              <a:gd name="T63" fmla="*/ 2090 h 6583"/>
              <a:gd name="T64" fmla="*/ 72 w 6583"/>
              <a:gd name="T65" fmla="*/ 2623 h 6583"/>
              <a:gd name="T66" fmla="*/ 404 w 6583"/>
              <a:gd name="T67" fmla="*/ 3224 h 6583"/>
              <a:gd name="T68" fmla="*/ 362 w 6583"/>
              <a:gd name="T69" fmla="*/ 3577 h 6583"/>
              <a:gd name="T70" fmla="*/ 8 w 6583"/>
              <a:gd name="T71" fmla="*/ 3922 h 6583"/>
              <a:gd name="T72" fmla="*/ 86 w 6583"/>
              <a:gd name="T73" fmla="*/ 4240 h 6583"/>
              <a:gd name="T74" fmla="*/ 661 w 6583"/>
              <a:gd name="T75" fmla="*/ 4483 h 6583"/>
              <a:gd name="T76" fmla="*/ 891 w 6583"/>
              <a:gd name="T77" fmla="*/ 4897 h 6583"/>
              <a:gd name="T78" fmla="*/ 797 w 6583"/>
              <a:gd name="T79" fmla="*/ 5517 h 6583"/>
              <a:gd name="T80" fmla="*/ 1103 w 6583"/>
              <a:gd name="T81" fmla="*/ 5746 h 6583"/>
              <a:gd name="T82" fmla="*/ 1576 w 6583"/>
              <a:gd name="T83" fmla="*/ 5616 h 6583"/>
              <a:gd name="T84" fmla="*/ 1901 w 6583"/>
              <a:gd name="T85" fmla="*/ 5823 h 6583"/>
              <a:gd name="T86" fmla="*/ 2196 w 6583"/>
              <a:gd name="T87" fmla="*/ 6450 h 6583"/>
              <a:gd name="T88" fmla="*/ 2870 w 6583"/>
              <a:gd name="T89" fmla="*/ 6204 h 6583"/>
              <a:gd name="T90" fmla="*/ 3353 w 6583"/>
              <a:gd name="T91" fmla="*/ 6179 h 6583"/>
              <a:gd name="T92" fmla="*/ 3187 w 6583"/>
              <a:gd name="T93" fmla="*/ 5587 h 6583"/>
              <a:gd name="T94" fmla="*/ 2096 w 6583"/>
              <a:gd name="T95" fmla="*/ 5254 h 6583"/>
              <a:gd name="T96" fmla="*/ 1331 w 6583"/>
              <a:gd name="T97" fmla="*/ 4490 h 6583"/>
              <a:gd name="T98" fmla="*/ 1192 w 6583"/>
              <a:gd name="T99" fmla="*/ 4225 h 6583"/>
              <a:gd name="T100" fmla="*/ 995 w 6583"/>
              <a:gd name="T101" fmla="*/ 3187 h 6583"/>
              <a:gd name="T102" fmla="*/ 1329 w 6583"/>
              <a:gd name="T103" fmla="*/ 2096 h 6583"/>
              <a:gd name="T104" fmla="*/ 2092 w 6583"/>
              <a:gd name="T105" fmla="*/ 1331 h 6583"/>
              <a:gd name="T106" fmla="*/ 2358 w 6583"/>
              <a:gd name="T107" fmla="*/ 1192 h 6583"/>
              <a:gd name="T108" fmla="*/ 3396 w 6583"/>
              <a:gd name="T109" fmla="*/ 995 h 6583"/>
              <a:gd name="T110" fmla="*/ 4486 w 6583"/>
              <a:gd name="T111" fmla="*/ 1329 h 6583"/>
              <a:gd name="T112" fmla="*/ 5252 w 6583"/>
              <a:gd name="T113" fmla="*/ 2092 h 6583"/>
              <a:gd name="T114" fmla="*/ 5391 w 6583"/>
              <a:gd name="T115" fmla="*/ 2358 h 6583"/>
              <a:gd name="T116" fmla="*/ 5587 w 6583"/>
              <a:gd name="T117" fmla="*/ 3395 h 6583"/>
              <a:gd name="T118" fmla="*/ 5254 w 6583"/>
              <a:gd name="T119" fmla="*/ 4486 h 6583"/>
              <a:gd name="T120" fmla="*/ 4491 w 6583"/>
              <a:gd name="T121" fmla="*/ 5251 h 6583"/>
              <a:gd name="T122" fmla="*/ 4225 w 6583"/>
              <a:gd name="T123" fmla="*/ 5390 h 6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83" h="6583">
                <a:moveTo>
                  <a:pt x="3578" y="6221"/>
                </a:moveTo>
                <a:cubicBezTo>
                  <a:pt x="3578" y="6221"/>
                  <a:pt x="3591" y="6241"/>
                  <a:pt x="3611" y="6272"/>
                </a:cubicBezTo>
                <a:cubicBezTo>
                  <a:pt x="3632" y="6302"/>
                  <a:pt x="3659" y="6342"/>
                  <a:pt x="3688" y="6382"/>
                </a:cubicBezTo>
                <a:cubicBezTo>
                  <a:pt x="3717" y="6422"/>
                  <a:pt x="3748" y="6461"/>
                  <a:pt x="3771" y="6491"/>
                </a:cubicBezTo>
                <a:cubicBezTo>
                  <a:pt x="3794" y="6520"/>
                  <a:pt x="3810" y="6539"/>
                  <a:pt x="3810" y="6539"/>
                </a:cubicBezTo>
                <a:cubicBezTo>
                  <a:pt x="3834" y="6569"/>
                  <a:pt x="3878" y="6583"/>
                  <a:pt x="3922" y="6575"/>
                </a:cubicBezTo>
                <a:cubicBezTo>
                  <a:pt x="3922" y="6575"/>
                  <a:pt x="3927" y="6574"/>
                  <a:pt x="3936" y="6572"/>
                </a:cubicBezTo>
                <a:cubicBezTo>
                  <a:pt x="3945" y="6571"/>
                  <a:pt x="3957" y="6568"/>
                  <a:pt x="3972" y="6565"/>
                </a:cubicBezTo>
                <a:cubicBezTo>
                  <a:pt x="4002" y="6558"/>
                  <a:pt x="4042" y="6549"/>
                  <a:pt x="4082" y="6540"/>
                </a:cubicBezTo>
                <a:cubicBezTo>
                  <a:pt x="4122" y="6531"/>
                  <a:pt x="4161" y="6519"/>
                  <a:pt x="4191" y="6511"/>
                </a:cubicBezTo>
                <a:cubicBezTo>
                  <a:pt x="4221" y="6503"/>
                  <a:pt x="4241" y="6497"/>
                  <a:pt x="4241" y="6497"/>
                </a:cubicBezTo>
                <a:cubicBezTo>
                  <a:pt x="4284" y="6486"/>
                  <a:pt x="4316" y="6451"/>
                  <a:pt x="4324" y="6413"/>
                </a:cubicBezTo>
                <a:cubicBezTo>
                  <a:pt x="4324" y="6413"/>
                  <a:pt x="4344" y="6316"/>
                  <a:pt x="4359" y="6219"/>
                </a:cubicBezTo>
                <a:cubicBezTo>
                  <a:pt x="4374" y="6120"/>
                  <a:pt x="4383" y="6024"/>
                  <a:pt x="4383" y="6024"/>
                </a:cubicBezTo>
                <a:cubicBezTo>
                  <a:pt x="4387" y="5986"/>
                  <a:pt x="4412" y="5955"/>
                  <a:pt x="4447" y="5938"/>
                </a:cubicBezTo>
                <a:cubicBezTo>
                  <a:pt x="4447" y="5938"/>
                  <a:pt x="4461" y="5931"/>
                  <a:pt x="4483" y="5922"/>
                </a:cubicBezTo>
                <a:cubicBezTo>
                  <a:pt x="4505" y="5911"/>
                  <a:pt x="4535" y="5899"/>
                  <a:pt x="4563" y="5884"/>
                </a:cubicBezTo>
                <a:cubicBezTo>
                  <a:pt x="4620" y="5855"/>
                  <a:pt x="4678" y="5825"/>
                  <a:pt x="4678" y="5825"/>
                </a:cubicBezTo>
                <a:cubicBezTo>
                  <a:pt x="4678" y="5825"/>
                  <a:pt x="4733" y="5793"/>
                  <a:pt x="4789" y="5761"/>
                </a:cubicBezTo>
                <a:cubicBezTo>
                  <a:pt x="4817" y="5745"/>
                  <a:pt x="4843" y="5727"/>
                  <a:pt x="4863" y="5714"/>
                </a:cubicBezTo>
                <a:cubicBezTo>
                  <a:pt x="4883" y="5701"/>
                  <a:pt x="4897" y="5692"/>
                  <a:pt x="4897" y="5692"/>
                </a:cubicBezTo>
                <a:cubicBezTo>
                  <a:pt x="4930" y="5671"/>
                  <a:pt x="4970" y="5667"/>
                  <a:pt x="5003" y="5684"/>
                </a:cubicBezTo>
                <a:cubicBezTo>
                  <a:pt x="5003" y="5684"/>
                  <a:pt x="5090" y="5729"/>
                  <a:pt x="5181" y="5770"/>
                </a:cubicBezTo>
                <a:cubicBezTo>
                  <a:pt x="5270" y="5809"/>
                  <a:pt x="5363" y="5845"/>
                  <a:pt x="5363" y="5845"/>
                </a:cubicBezTo>
                <a:cubicBezTo>
                  <a:pt x="5399" y="5858"/>
                  <a:pt x="5446" y="5850"/>
                  <a:pt x="5479" y="5820"/>
                </a:cubicBezTo>
                <a:cubicBezTo>
                  <a:pt x="5479" y="5820"/>
                  <a:pt x="5494" y="5806"/>
                  <a:pt x="5517" y="5786"/>
                </a:cubicBezTo>
                <a:cubicBezTo>
                  <a:pt x="5540" y="5765"/>
                  <a:pt x="5571" y="5739"/>
                  <a:pt x="5600" y="5710"/>
                </a:cubicBezTo>
                <a:cubicBezTo>
                  <a:pt x="5629" y="5681"/>
                  <a:pt x="5659" y="5652"/>
                  <a:pt x="5681" y="5630"/>
                </a:cubicBezTo>
                <a:cubicBezTo>
                  <a:pt x="5692" y="5620"/>
                  <a:pt x="5700" y="5611"/>
                  <a:pt x="5706" y="5604"/>
                </a:cubicBezTo>
                <a:cubicBezTo>
                  <a:pt x="5713" y="5597"/>
                  <a:pt x="5716" y="5594"/>
                  <a:pt x="5716" y="5594"/>
                </a:cubicBezTo>
                <a:cubicBezTo>
                  <a:pt x="5747" y="5561"/>
                  <a:pt x="5759" y="5516"/>
                  <a:pt x="5747" y="5480"/>
                </a:cubicBezTo>
                <a:cubicBezTo>
                  <a:pt x="5747" y="5480"/>
                  <a:pt x="5739" y="5456"/>
                  <a:pt x="5727" y="5421"/>
                </a:cubicBezTo>
                <a:cubicBezTo>
                  <a:pt x="5715" y="5385"/>
                  <a:pt x="5697" y="5339"/>
                  <a:pt x="5679" y="5293"/>
                </a:cubicBezTo>
                <a:cubicBezTo>
                  <a:pt x="5662" y="5247"/>
                  <a:pt x="5643" y="5202"/>
                  <a:pt x="5629" y="5168"/>
                </a:cubicBezTo>
                <a:cubicBezTo>
                  <a:pt x="5614" y="5135"/>
                  <a:pt x="5604" y="5113"/>
                  <a:pt x="5604" y="5113"/>
                </a:cubicBezTo>
                <a:cubicBezTo>
                  <a:pt x="5588" y="5078"/>
                  <a:pt x="5593" y="5037"/>
                  <a:pt x="5616" y="5006"/>
                </a:cubicBezTo>
                <a:cubicBezTo>
                  <a:pt x="5616" y="5006"/>
                  <a:pt x="5626" y="4993"/>
                  <a:pt x="5640" y="4974"/>
                </a:cubicBezTo>
                <a:cubicBezTo>
                  <a:pt x="5654" y="4954"/>
                  <a:pt x="5672" y="4928"/>
                  <a:pt x="5690" y="4901"/>
                </a:cubicBezTo>
                <a:cubicBezTo>
                  <a:pt x="5708" y="4875"/>
                  <a:pt x="5726" y="4848"/>
                  <a:pt x="5738" y="4827"/>
                </a:cubicBezTo>
                <a:cubicBezTo>
                  <a:pt x="5750" y="4806"/>
                  <a:pt x="5759" y="4793"/>
                  <a:pt x="5759" y="4793"/>
                </a:cubicBezTo>
                <a:cubicBezTo>
                  <a:pt x="5759" y="4793"/>
                  <a:pt x="5793" y="4738"/>
                  <a:pt x="5823" y="4681"/>
                </a:cubicBezTo>
                <a:cubicBezTo>
                  <a:pt x="5855" y="4626"/>
                  <a:pt x="5882" y="4567"/>
                  <a:pt x="5882" y="4567"/>
                </a:cubicBezTo>
                <a:cubicBezTo>
                  <a:pt x="5899" y="4533"/>
                  <a:pt x="5934" y="4510"/>
                  <a:pt x="5971" y="4508"/>
                </a:cubicBezTo>
                <a:cubicBezTo>
                  <a:pt x="5971" y="4508"/>
                  <a:pt x="6068" y="4503"/>
                  <a:pt x="6166" y="4492"/>
                </a:cubicBezTo>
                <a:cubicBezTo>
                  <a:pt x="6265" y="4482"/>
                  <a:pt x="6363" y="4466"/>
                  <a:pt x="6363" y="4466"/>
                </a:cubicBezTo>
                <a:cubicBezTo>
                  <a:pt x="6400" y="4460"/>
                  <a:pt x="6435" y="4429"/>
                  <a:pt x="6450" y="4387"/>
                </a:cubicBezTo>
                <a:cubicBezTo>
                  <a:pt x="6450" y="4387"/>
                  <a:pt x="6475" y="4309"/>
                  <a:pt x="6500" y="4231"/>
                </a:cubicBezTo>
                <a:cubicBezTo>
                  <a:pt x="6521" y="4152"/>
                  <a:pt x="6542" y="4073"/>
                  <a:pt x="6542" y="4073"/>
                </a:cubicBezTo>
                <a:cubicBezTo>
                  <a:pt x="6552" y="4029"/>
                  <a:pt x="6540" y="3984"/>
                  <a:pt x="6511" y="3959"/>
                </a:cubicBezTo>
                <a:cubicBezTo>
                  <a:pt x="6511" y="3959"/>
                  <a:pt x="6438" y="3892"/>
                  <a:pt x="6360" y="3831"/>
                </a:cubicBezTo>
                <a:cubicBezTo>
                  <a:pt x="6283" y="3769"/>
                  <a:pt x="6204" y="3712"/>
                  <a:pt x="6204" y="3712"/>
                </a:cubicBezTo>
                <a:cubicBezTo>
                  <a:pt x="6174" y="3690"/>
                  <a:pt x="6157" y="3652"/>
                  <a:pt x="6161" y="3614"/>
                </a:cubicBezTo>
                <a:cubicBezTo>
                  <a:pt x="6161" y="3614"/>
                  <a:pt x="6170" y="3550"/>
                  <a:pt x="6173" y="3486"/>
                </a:cubicBezTo>
                <a:cubicBezTo>
                  <a:pt x="6179" y="3422"/>
                  <a:pt x="6179" y="3358"/>
                  <a:pt x="6179" y="3358"/>
                </a:cubicBezTo>
                <a:cubicBezTo>
                  <a:pt x="6179" y="3358"/>
                  <a:pt x="6179" y="3342"/>
                  <a:pt x="6180" y="3318"/>
                </a:cubicBezTo>
                <a:cubicBezTo>
                  <a:pt x="6181" y="3294"/>
                  <a:pt x="6180" y="3261"/>
                  <a:pt x="6179" y="3229"/>
                </a:cubicBezTo>
                <a:cubicBezTo>
                  <a:pt x="6178" y="3197"/>
                  <a:pt x="6178" y="3165"/>
                  <a:pt x="6177" y="3141"/>
                </a:cubicBezTo>
                <a:cubicBezTo>
                  <a:pt x="6175" y="3117"/>
                  <a:pt x="6174" y="3101"/>
                  <a:pt x="6174" y="3101"/>
                </a:cubicBezTo>
                <a:cubicBezTo>
                  <a:pt x="6171" y="3062"/>
                  <a:pt x="6189" y="3025"/>
                  <a:pt x="6221" y="3005"/>
                </a:cubicBezTo>
                <a:cubicBezTo>
                  <a:pt x="6221" y="3005"/>
                  <a:pt x="6242" y="2992"/>
                  <a:pt x="6272" y="2971"/>
                </a:cubicBezTo>
                <a:cubicBezTo>
                  <a:pt x="6302" y="2951"/>
                  <a:pt x="6342" y="2923"/>
                  <a:pt x="6382" y="2894"/>
                </a:cubicBezTo>
                <a:cubicBezTo>
                  <a:pt x="6422" y="2865"/>
                  <a:pt x="6462" y="2835"/>
                  <a:pt x="6491" y="2812"/>
                </a:cubicBezTo>
                <a:cubicBezTo>
                  <a:pt x="6520" y="2789"/>
                  <a:pt x="6539" y="2773"/>
                  <a:pt x="6539" y="2773"/>
                </a:cubicBezTo>
                <a:cubicBezTo>
                  <a:pt x="6569" y="2749"/>
                  <a:pt x="6583" y="2705"/>
                  <a:pt x="6575" y="2660"/>
                </a:cubicBezTo>
                <a:cubicBezTo>
                  <a:pt x="6575" y="2660"/>
                  <a:pt x="6574" y="2655"/>
                  <a:pt x="6573" y="2647"/>
                </a:cubicBezTo>
                <a:cubicBezTo>
                  <a:pt x="6571" y="2638"/>
                  <a:pt x="6569" y="2625"/>
                  <a:pt x="6565" y="2610"/>
                </a:cubicBezTo>
                <a:cubicBezTo>
                  <a:pt x="6558" y="2580"/>
                  <a:pt x="6549" y="2540"/>
                  <a:pt x="6540" y="2500"/>
                </a:cubicBezTo>
                <a:cubicBezTo>
                  <a:pt x="6532" y="2460"/>
                  <a:pt x="6519" y="2421"/>
                  <a:pt x="6511" y="2391"/>
                </a:cubicBezTo>
                <a:cubicBezTo>
                  <a:pt x="6503" y="2362"/>
                  <a:pt x="6497" y="2342"/>
                  <a:pt x="6497" y="2342"/>
                </a:cubicBezTo>
                <a:cubicBezTo>
                  <a:pt x="6486" y="2299"/>
                  <a:pt x="6451" y="2267"/>
                  <a:pt x="6414" y="2259"/>
                </a:cubicBezTo>
                <a:cubicBezTo>
                  <a:pt x="6414" y="2259"/>
                  <a:pt x="6316" y="2238"/>
                  <a:pt x="6219" y="2223"/>
                </a:cubicBezTo>
                <a:cubicBezTo>
                  <a:pt x="6121" y="2209"/>
                  <a:pt x="6024" y="2199"/>
                  <a:pt x="6024" y="2199"/>
                </a:cubicBezTo>
                <a:cubicBezTo>
                  <a:pt x="5987" y="2196"/>
                  <a:pt x="5955" y="2171"/>
                  <a:pt x="5938" y="2136"/>
                </a:cubicBezTo>
                <a:cubicBezTo>
                  <a:pt x="5938" y="2136"/>
                  <a:pt x="5932" y="2121"/>
                  <a:pt x="5922" y="2099"/>
                </a:cubicBezTo>
                <a:cubicBezTo>
                  <a:pt x="5912" y="2077"/>
                  <a:pt x="5900" y="2048"/>
                  <a:pt x="5885" y="2019"/>
                </a:cubicBezTo>
                <a:cubicBezTo>
                  <a:pt x="5855" y="1962"/>
                  <a:pt x="5826" y="1905"/>
                  <a:pt x="5826" y="1905"/>
                </a:cubicBezTo>
                <a:cubicBezTo>
                  <a:pt x="5826" y="1905"/>
                  <a:pt x="5794" y="1849"/>
                  <a:pt x="5761" y="1794"/>
                </a:cubicBezTo>
                <a:cubicBezTo>
                  <a:pt x="5746" y="1766"/>
                  <a:pt x="5727" y="1740"/>
                  <a:pt x="5714" y="1719"/>
                </a:cubicBezTo>
                <a:cubicBezTo>
                  <a:pt x="5701" y="1699"/>
                  <a:pt x="5692" y="1686"/>
                  <a:pt x="5692" y="1686"/>
                </a:cubicBezTo>
                <a:cubicBezTo>
                  <a:pt x="5672" y="1653"/>
                  <a:pt x="5668" y="1613"/>
                  <a:pt x="5685" y="1579"/>
                </a:cubicBezTo>
                <a:cubicBezTo>
                  <a:pt x="5685" y="1579"/>
                  <a:pt x="5729" y="1493"/>
                  <a:pt x="5770" y="1402"/>
                </a:cubicBezTo>
                <a:cubicBezTo>
                  <a:pt x="5810" y="1313"/>
                  <a:pt x="5845" y="1219"/>
                  <a:pt x="5845" y="1219"/>
                </a:cubicBezTo>
                <a:cubicBezTo>
                  <a:pt x="5858" y="1184"/>
                  <a:pt x="5851" y="1137"/>
                  <a:pt x="5820" y="1104"/>
                </a:cubicBezTo>
                <a:cubicBezTo>
                  <a:pt x="5820" y="1104"/>
                  <a:pt x="5806" y="1088"/>
                  <a:pt x="5786" y="1065"/>
                </a:cubicBezTo>
                <a:cubicBezTo>
                  <a:pt x="5765" y="1043"/>
                  <a:pt x="5739" y="1011"/>
                  <a:pt x="5710" y="982"/>
                </a:cubicBezTo>
                <a:cubicBezTo>
                  <a:pt x="5681" y="953"/>
                  <a:pt x="5652" y="924"/>
                  <a:pt x="5631" y="902"/>
                </a:cubicBezTo>
                <a:cubicBezTo>
                  <a:pt x="5620" y="891"/>
                  <a:pt x="5611" y="882"/>
                  <a:pt x="5604" y="876"/>
                </a:cubicBezTo>
                <a:cubicBezTo>
                  <a:pt x="5598" y="870"/>
                  <a:pt x="5594" y="867"/>
                  <a:pt x="5594" y="867"/>
                </a:cubicBezTo>
                <a:cubicBezTo>
                  <a:pt x="5561" y="836"/>
                  <a:pt x="5516" y="824"/>
                  <a:pt x="5480" y="836"/>
                </a:cubicBezTo>
                <a:cubicBezTo>
                  <a:pt x="5480" y="836"/>
                  <a:pt x="5456" y="844"/>
                  <a:pt x="5421" y="855"/>
                </a:cubicBezTo>
                <a:cubicBezTo>
                  <a:pt x="5386" y="868"/>
                  <a:pt x="5339" y="885"/>
                  <a:pt x="5293" y="903"/>
                </a:cubicBezTo>
                <a:cubicBezTo>
                  <a:pt x="5247" y="921"/>
                  <a:pt x="5202" y="940"/>
                  <a:pt x="5169" y="954"/>
                </a:cubicBezTo>
                <a:cubicBezTo>
                  <a:pt x="5135" y="969"/>
                  <a:pt x="5113" y="979"/>
                  <a:pt x="5113" y="979"/>
                </a:cubicBezTo>
                <a:cubicBezTo>
                  <a:pt x="5078" y="994"/>
                  <a:pt x="5037" y="990"/>
                  <a:pt x="5006" y="967"/>
                </a:cubicBezTo>
                <a:cubicBezTo>
                  <a:pt x="5006" y="967"/>
                  <a:pt x="4994" y="957"/>
                  <a:pt x="4974" y="943"/>
                </a:cubicBezTo>
                <a:cubicBezTo>
                  <a:pt x="4954" y="929"/>
                  <a:pt x="4928" y="911"/>
                  <a:pt x="4901" y="893"/>
                </a:cubicBezTo>
                <a:cubicBezTo>
                  <a:pt x="4875" y="874"/>
                  <a:pt x="4848" y="857"/>
                  <a:pt x="4827" y="845"/>
                </a:cubicBezTo>
                <a:cubicBezTo>
                  <a:pt x="4807" y="832"/>
                  <a:pt x="4793" y="824"/>
                  <a:pt x="4793" y="824"/>
                </a:cubicBezTo>
                <a:cubicBezTo>
                  <a:pt x="4793" y="824"/>
                  <a:pt x="4739" y="789"/>
                  <a:pt x="4682" y="760"/>
                </a:cubicBezTo>
                <a:cubicBezTo>
                  <a:pt x="4626" y="728"/>
                  <a:pt x="4568" y="700"/>
                  <a:pt x="4568" y="700"/>
                </a:cubicBezTo>
                <a:cubicBezTo>
                  <a:pt x="4533" y="684"/>
                  <a:pt x="4510" y="648"/>
                  <a:pt x="4508" y="611"/>
                </a:cubicBezTo>
                <a:cubicBezTo>
                  <a:pt x="4508" y="611"/>
                  <a:pt x="4503" y="515"/>
                  <a:pt x="4493" y="416"/>
                </a:cubicBezTo>
                <a:cubicBezTo>
                  <a:pt x="4483" y="317"/>
                  <a:pt x="4466" y="220"/>
                  <a:pt x="4466" y="220"/>
                </a:cubicBezTo>
                <a:cubicBezTo>
                  <a:pt x="4460" y="182"/>
                  <a:pt x="4429" y="148"/>
                  <a:pt x="4387" y="132"/>
                </a:cubicBezTo>
                <a:cubicBezTo>
                  <a:pt x="4387" y="132"/>
                  <a:pt x="4309" y="107"/>
                  <a:pt x="4231" y="83"/>
                </a:cubicBezTo>
                <a:cubicBezTo>
                  <a:pt x="4152" y="61"/>
                  <a:pt x="4073" y="40"/>
                  <a:pt x="4073" y="40"/>
                </a:cubicBezTo>
                <a:cubicBezTo>
                  <a:pt x="4029" y="31"/>
                  <a:pt x="3985" y="43"/>
                  <a:pt x="3959" y="71"/>
                </a:cubicBezTo>
                <a:cubicBezTo>
                  <a:pt x="3959" y="71"/>
                  <a:pt x="3893" y="145"/>
                  <a:pt x="3831" y="223"/>
                </a:cubicBezTo>
                <a:cubicBezTo>
                  <a:pt x="3769" y="300"/>
                  <a:pt x="3713" y="378"/>
                  <a:pt x="3713" y="378"/>
                </a:cubicBezTo>
                <a:cubicBezTo>
                  <a:pt x="3691" y="408"/>
                  <a:pt x="3653" y="426"/>
                  <a:pt x="3614" y="421"/>
                </a:cubicBezTo>
                <a:cubicBezTo>
                  <a:pt x="3614" y="421"/>
                  <a:pt x="3551" y="413"/>
                  <a:pt x="3487" y="409"/>
                </a:cubicBezTo>
                <a:cubicBezTo>
                  <a:pt x="3422" y="404"/>
                  <a:pt x="3358" y="404"/>
                  <a:pt x="3358" y="404"/>
                </a:cubicBezTo>
                <a:cubicBezTo>
                  <a:pt x="3358" y="404"/>
                  <a:pt x="3342" y="403"/>
                  <a:pt x="3318" y="403"/>
                </a:cubicBezTo>
                <a:cubicBezTo>
                  <a:pt x="3294" y="402"/>
                  <a:pt x="3262" y="402"/>
                  <a:pt x="3230" y="403"/>
                </a:cubicBezTo>
                <a:cubicBezTo>
                  <a:pt x="3198" y="404"/>
                  <a:pt x="3165" y="405"/>
                  <a:pt x="3141" y="406"/>
                </a:cubicBezTo>
                <a:cubicBezTo>
                  <a:pt x="3117" y="407"/>
                  <a:pt x="3101" y="409"/>
                  <a:pt x="3101" y="409"/>
                </a:cubicBezTo>
                <a:cubicBezTo>
                  <a:pt x="3063" y="412"/>
                  <a:pt x="3026" y="393"/>
                  <a:pt x="3005" y="361"/>
                </a:cubicBezTo>
                <a:cubicBezTo>
                  <a:pt x="3005" y="361"/>
                  <a:pt x="2992" y="341"/>
                  <a:pt x="2972" y="311"/>
                </a:cubicBezTo>
                <a:cubicBezTo>
                  <a:pt x="2951" y="281"/>
                  <a:pt x="2923" y="240"/>
                  <a:pt x="2894" y="201"/>
                </a:cubicBezTo>
                <a:cubicBezTo>
                  <a:pt x="2865" y="161"/>
                  <a:pt x="2835" y="121"/>
                  <a:pt x="2812" y="91"/>
                </a:cubicBezTo>
                <a:cubicBezTo>
                  <a:pt x="2789" y="62"/>
                  <a:pt x="2773" y="43"/>
                  <a:pt x="2773" y="43"/>
                </a:cubicBezTo>
                <a:cubicBezTo>
                  <a:pt x="2749" y="13"/>
                  <a:pt x="2705" y="0"/>
                  <a:pt x="2661" y="8"/>
                </a:cubicBezTo>
                <a:cubicBezTo>
                  <a:pt x="2661" y="8"/>
                  <a:pt x="2656" y="8"/>
                  <a:pt x="2647" y="10"/>
                </a:cubicBezTo>
                <a:cubicBezTo>
                  <a:pt x="2638" y="11"/>
                  <a:pt x="2626" y="14"/>
                  <a:pt x="2611" y="17"/>
                </a:cubicBezTo>
                <a:cubicBezTo>
                  <a:pt x="2581" y="24"/>
                  <a:pt x="2541" y="33"/>
                  <a:pt x="2501" y="42"/>
                </a:cubicBezTo>
                <a:cubicBezTo>
                  <a:pt x="2460" y="51"/>
                  <a:pt x="2421" y="64"/>
                  <a:pt x="2392" y="71"/>
                </a:cubicBezTo>
                <a:cubicBezTo>
                  <a:pt x="2362" y="80"/>
                  <a:pt x="2342" y="85"/>
                  <a:pt x="2342" y="85"/>
                </a:cubicBezTo>
                <a:cubicBezTo>
                  <a:pt x="2299" y="97"/>
                  <a:pt x="2267" y="132"/>
                  <a:pt x="2259" y="169"/>
                </a:cubicBezTo>
                <a:cubicBezTo>
                  <a:pt x="2259" y="169"/>
                  <a:pt x="2238" y="267"/>
                  <a:pt x="2224" y="363"/>
                </a:cubicBezTo>
                <a:cubicBezTo>
                  <a:pt x="2209" y="462"/>
                  <a:pt x="2200" y="558"/>
                  <a:pt x="2200" y="558"/>
                </a:cubicBezTo>
                <a:cubicBezTo>
                  <a:pt x="2196" y="596"/>
                  <a:pt x="2171" y="627"/>
                  <a:pt x="2136" y="644"/>
                </a:cubicBezTo>
                <a:cubicBezTo>
                  <a:pt x="2136" y="644"/>
                  <a:pt x="2121" y="651"/>
                  <a:pt x="2100" y="661"/>
                </a:cubicBezTo>
                <a:cubicBezTo>
                  <a:pt x="2078" y="671"/>
                  <a:pt x="2048" y="683"/>
                  <a:pt x="2020" y="698"/>
                </a:cubicBezTo>
                <a:cubicBezTo>
                  <a:pt x="1962" y="727"/>
                  <a:pt x="1905" y="757"/>
                  <a:pt x="1905" y="757"/>
                </a:cubicBezTo>
                <a:cubicBezTo>
                  <a:pt x="1905" y="757"/>
                  <a:pt x="1850" y="789"/>
                  <a:pt x="1794" y="821"/>
                </a:cubicBezTo>
                <a:cubicBezTo>
                  <a:pt x="1766" y="837"/>
                  <a:pt x="1740" y="856"/>
                  <a:pt x="1720" y="868"/>
                </a:cubicBezTo>
                <a:cubicBezTo>
                  <a:pt x="1699" y="882"/>
                  <a:pt x="1686" y="890"/>
                  <a:pt x="1686" y="890"/>
                </a:cubicBezTo>
                <a:cubicBezTo>
                  <a:pt x="1653" y="911"/>
                  <a:pt x="1613" y="915"/>
                  <a:pt x="1579" y="898"/>
                </a:cubicBezTo>
                <a:cubicBezTo>
                  <a:pt x="1579" y="898"/>
                  <a:pt x="1493" y="853"/>
                  <a:pt x="1402" y="813"/>
                </a:cubicBezTo>
                <a:cubicBezTo>
                  <a:pt x="1313" y="773"/>
                  <a:pt x="1220" y="738"/>
                  <a:pt x="1220" y="738"/>
                </a:cubicBezTo>
                <a:cubicBezTo>
                  <a:pt x="1184" y="724"/>
                  <a:pt x="1137" y="732"/>
                  <a:pt x="1104" y="763"/>
                </a:cubicBezTo>
                <a:cubicBezTo>
                  <a:pt x="1104" y="763"/>
                  <a:pt x="1089" y="776"/>
                  <a:pt x="1066" y="797"/>
                </a:cubicBezTo>
                <a:cubicBezTo>
                  <a:pt x="1043" y="817"/>
                  <a:pt x="1011" y="843"/>
                  <a:pt x="983" y="873"/>
                </a:cubicBezTo>
                <a:cubicBezTo>
                  <a:pt x="953" y="901"/>
                  <a:pt x="924" y="930"/>
                  <a:pt x="902" y="952"/>
                </a:cubicBezTo>
                <a:cubicBezTo>
                  <a:pt x="891" y="962"/>
                  <a:pt x="882" y="972"/>
                  <a:pt x="876" y="978"/>
                </a:cubicBezTo>
                <a:cubicBezTo>
                  <a:pt x="870" y="985"/>
                  <a:pt x="867" y="989"/>
                  <a:pt x="867" y="989"/>
                </a:cubicBezTo>
                <a:cubicBezTo>
                  <a:pt x="836" y="1022"/>
                  <a:pt x="824" y="1066"/>
                  <a:pt x="836" y="1103"/>
                </a:cubicBezTo>
                <a:cubicBezTo>
                  <a:pt x="836" y="1103"/>
                  <a:pt x="844" y="1126"/>
                  <a:pt x="856" y="1161"/>
                </a:cubicBezTo>
                <a:cubicBezTo>
                  <a:pt x="868" y="1197"/>
                  <a:pt x="885" y="1244"/>
                  <a:pt x="903" y="1290"/>
                </a:cubicBezTo>
                <a:cubicBezTo>
                  <a:pt x="921" y="1336"/>
                  <a:pt x="940" y="1381"/>
                  <a:pt x="954" y="1414"/>
                </a:cubicBezTo>
                <a:cubicBezTo>
                  <a:pt x="969" y="1447"/>
                  <a:pt x="979" y="1470"/>
                  <a:pt x="979" y="1470"/>
                </a:cubicBezTo>
                <a:cubicBezTo>
                  <a:pt x="995" y="1504"/>
                  <a:pt x="990" y="1545"/>
                  <a:pt x="967" y="1576"/>
                </a:cubicBezTo>
                <a:cubicBezTo>
                  <a:pt x="967" y="1576"/>
                  <a:pt x="957" y="1589"/>
                  <a:pt x="943" y="1608"/>
                </a:cubicBezTo>
                <a:cubicBezTo>
                  <a:pt x="929" y="1628"/>
                  <a:pt x="911" y="1655"/>
                  <a:pt x="893" y="1681"/>
                </a:cubicBezTo>
                <a:cubicBezTo>
                  <a:pt x="875" y="1708"/>
                  <a:pt x="857" y="1734"/>
                  <a:pt x="845" y="1755"/>
                </a:cubicBezTo>
                <a:cubicBezTo>
                  <a:pt x="832" y="1776"/>
                  <a:pt x="824" y="1790"/>
                  <a:pt x="824" y="1790"/>
                </a:cubicBezTo>
                <a:cubicBezTo>
                  <a:pt x="824" y="1790"/>
                  <a:pt x="790" y="1844"/>
                  <a:pt x="760" y="1901"/>
                </a:cubicBezTo>
                <a:cubicBezTo>
                  <a:pt x="728" y="1957"/>
                  <a:pt x="701" y="2015"/>
                  <a:pt x="701" y="2015"/>
                </a:cubicBezTo>
                <a:cubicBezTo>
                  <a:pt x="684" y="2050"/>
                  <a:pt x="649" y="2072"/>
                  <a:pt x="612" y="2074"/>
                </a:cubicBezTo>
                <a:cubicBezTo>
                  <a:pt x="612" y="2074"/>
                  <a:pt x="515" y="2079"/>
                  <a:pt x="417" y="2090"/>
                </a:cubicBezTo>
                <a:cubicBezTo>
                  <a:pt x="318" y="2100"/>
                  <a:pt x="220" y="2116"/>
                  <a:pt x="220" y="2116"/>
                </a:cubicBezTo>
                <a:cubicBezTo>
                  <a:pt x="182" y="2122"/>
                  <a:pt x="148" y="2153"/>
                  <a:pt x="133" y="2196"/>
                </a:cubicBezTo>
                <a:cubicBezTo>
                  <a:pt x="133" y="2196"/>
                  <a:pt x="108" y="2273"/>
                  <a:pt x="83" y="2351"/>
                </a:cubicBezTo>
                <a:cubicBezTo>
                  <a:pt x="62" y="2430"/>
                  <a:pt x="41" y="2509"/>
                  <a:pt x="41" y="2509"/>
                </a:cubicBezTo>
                <a:cubicBezTo>
                  <a:pt x="31" y="2553"/>
                  <a:pt x="43" y="2598"/>
                  <a:pt x="72" y="2623"/>
                </a:cubicBezTo>
                <a:cubicBezTo>
                  <a:pt x="72" y="2623"/>
                  <a:pt x="145" y="2690"/>
                  <a:pt x="223" y="2752"/>
                </a:cubicBezTo>
                <a:cubicBezTo>
                  <a:pt x="300" y="2814"/>
                  <a:pt x="379" y="2870"/>
                  <a:pt x="379" y="2870"/>
                </a:cubicBezTo>
                <a:cubicBezTo>
                  <a:pt x="409" y="2892"/>
                  <a:pt x="426" y="2930"/>
                  <a:pt x="421" y="2968"/>
                </a:cubicBezTo>
                <a:cubicBezTo>
                  <a:pt x="421" y="2968"/>
                  <a:pt x="413" y="3032"/>
                  <a:pt x="410" y="3096"/>
                </a:cubicBezTo>
                <a:cubicBezTo>
                  <a:pt x="404" y="3160"/>
                  <a:pt x="404" y="3224"/>
                  <a:pt x="404" y="3224"/>
                </a:cubicBezTo>
                <a:cubicBezTo>
                  <a:pt x="404" y="3224"/>
                  <a:pt x="404" y="3240"/>
                  <a:pt x="403" y="3265"/>
                </a:cubicBezTo>
                <a:cubicBezTo>
                  <a:pt x="402" y="3289"/>
                  <a:pt x="402" y="3321"/>
                  <a:pt x="404" y="3353"/>
                </a:cubicBezTo>
                <a:cubicBezTo>
                  <a:pt x="404" y="3385"/>
                  <a:pt x="405" y="3417"/>
                  <a:pt x="406" y="3441"/>
                </a:cubicBezTo>
                <a:cubicBezTo>
                  <a:pt x="408" y="3465"/>
                  <a:pt x="409" y="3481"/>
                  <a:pt x="409" y="3481"/>
                </a:cubicBezTo>
                <a:cubicBezTo>
                  <a:pt x="412" y="3520"/>
                  <a:pt x="394" y="3557"/>
                  <a:pt x="362" y="3577"/>
                </a:cubicBezTo>
                <a:cubicBezTo>
                  <a:pt x="362" y="3577"/>
                  <a:pt x="341" y="3591"/>
                  <a:pt x="311" y="3611"/>
                </a:cubicBezTo>
                <a:cubicBezTo>
                  <a:pt x="281" y="3631"/>
                  <a:pt x="241" y="3659"/>
                  <a:pt x="201" y="3688"/>
                </a:cubicBezTo>
                <a:cubicBezTo>
                  <a:pt x="161" y="3717"/>
                  <a:pt x="121" y="3747"/>
                  <a:pt x="92" y="3770"/>
                </a:cubicBezTo>
                <a:cubicBezTo>
                  <a:pt x="63" y="3794"/>
                  <a:pt x="43" y="3809"/>
                  <a:pt x="43" y="3809"/>
                </a:cubicBezTo>
                <a:cubicBezTo>
                  <a:pt x="14" y="3833"/>
                  <a:pt x="0" y="3877"/>
                  <a:pt x="8" y="3922"/>
                </a:cubicBezTo>
                <a:cubicBezTo>
                  <a:pt x="8" y="3922"/>
                  <a:pt x="9" y="3927"/>
                  <a:pt x="10" y="3936"/>
                </a:cubicBezTo>
                <a:cubicBezTo>
                  <a:pt x="12" y="3944"/>
                  <a:pt x="14" y="3957"/>
                  <a:pt x="18" y="3972"/>
                </a:cubicBezTo>
                <a:cubicBezTo>
                  <a:pt x="25" y="4002"/>
                  <a:pt x="34" y="4042"/>
                  <a:pt x="43" y="4082"/>
                </a:cubicBezTo>
                <a:cubicBezTo>
                  <a:pt x="51" y="4122"/>
                  <a:pt x="64" y="4161"/>
                  <a:pt x="72" y="4191"/>
                </a:cubicBezTo>
                <a:cubicBezTo>
                  <a:pt x="80" y="4220"/>
                  <a:pt x="86" y="4240"/>
                  <a:pt x="86" y="4240"/>
                </a:cubicBezTo>
                <a:cubicBezTo>
                  <a:pt x="97" y="4284"/>
                  <a:pt x="132" y="4316"/>
                  <a:pt x="169" y="4323"/>
                </a:cubicBezTo>
                <a:cubicBezTo>
                  <a:pt x="169" y="4323"/>
                  <a:pt x="267" y="4344"/>
                  <a:pt x="364" y="4359"/>
                </a:cubicBezTo>
                <a:cubicBezTo>
                  <a:pt x="462" y="4374"/>
                  <a:pt x="559" y="4383"/>
                  <a:pt x="559" y="4383"/>
                </a:cubicBezTo>
                <a:cubicBezTo>
                  <a:pt x="596" y="4386"/>
                  <a:pt x="628" y="4411"/>
                  <a:pt x="644" y="4446"/>
                </a:cubicBezTo>
                <a:cubicBezTo>
                  <a:pt x="644" y="4446"/>
                  <a:pt x="651" y="4461"/>
                  <a:pt x="661" y="4483"/>
                </a:cubicBezTo>
                <a:cubicBezTo>
                  <a:pt x="671" y="4505"/>
                  <a:pt x="683" y="4535"/>
                  <a:pt x="698" y="4563"/>
                </a:cubicBezTo>
                <a:cubicBezTo>
                  <a:pt x="728" y="4620"/>
                  <a:pt x="757" y="4677"/>
                  <a:pt x="757" y="4677"/>
                </a:cubicBezTo>
                <a:cubicBezTo>
                  <a:pt x="757" y="4677"/>
                  <a:pt x="789" y="4733"/>
                  <a:pt x="822" y="4788"/>
                </a:cubicBezTo>
                <a:cubicBezTo>
                  <a:pt x="837" y="4816"/>
                  <a:pt x="856" y="4843"/>
                  <a:pt x="869" y="4863"/>
                </a:cubicBezTo>
                <a:cubicBezTo>
                  <a:pt x="882" y="4883"/>
                  <a:pt x="891" y="4897"/>
                  <a:pt x="891" y="4897"/>
                </a:cubicBezTo>
                <a:cubicBezTo>
                  <a:pt x="911" y="4929"/>
                  <a:pt x="915" y="4970"/>
                  <a:pt x="898" y="5003"/>
                </a:cubicBezTo>
                <a:cubicBezTo>
                  <a:pt x="898" y="5003"/>
                  <a:pt x="854" y="5089"/>
                  <a:pt x="813" y="5180"/>
                </a:cubicBezTo>
                <a:cubicBezTo>
                  <a:pt x="773" y="5270"/>
                  <a:pt x="738" y="5363"/>
                  <a:pt x="738" y="5363"/>
                </a:cubicBezTo>
                <a:cubicBezTo>
                  <a:pt x="724" y="5399"/>
                  <a:pt x="732" y="5445"/>
                  <a:pt x="763" y="5478"/>
                </a:cubicBezTo>
                <a:cubicBezTo>
                  <a:pt x="763" y="5478"/>
                  <a:pt x="776" y="5494"/>
                  <a:pt x="797" y="5517"/>
                </a:cubicBezTo>
                <a:cubicBezTo>
                  <a:pt x="818" y="5539"/>
                  <a:pt x="844" y="5571"/>
                  <a:pt x="873" y="5600"/>
                </a:cubicBezTo>
                <a:cubicBezTo>
                  <a:pt x="902" y="5629"/>
                  <a:pt x="931" y="5658"/>
                  <a:pt x="952" y="5680"/>
                </a:cubicBezTo>
                <a:cubicBezTo>
                  <a:pt x="963" y="5691"/>
                  <a:pt x="972" y="5700"/>
                  <a:pt x="979" y="5706"/>
                </a:cubicBezTo>
                <a:cubicBezTo>
                  <a:pt x="985" y="5712"/>
                  <a:pt x="989" y="5716"/>
                  <a:pt x="989" y="5716"/>
                </a:cubicBezTo>
                <a:cubicBezTo>
                  <a:pt x="1022" y="5746"/>
                  <a:pt x="1067" y="5758"/>
                  <a:pt x="1103" y="5746"/>
                </a:cubicBezTo>
                <a:cubicBezTo>
                  <a:pt x="1103" y="5746"/>
                  <a:pt x="1126" y="5739"/>
                  <a:pt x="1162" y="5727"/>
                </a:cubicBezTo>
                <a:cubicBezTo>
                  <a:pt x="1197" y="5714"/>
                  <a:pt x="1244" y="5697"/>
                  <a:pt x="1290" y="5679"/>
                </a:cubicBezTo>
                <a:cubicBezTo>
                  <a:pt x="1336" y="5661"/>
                  <a:pt x="1381" y="5643"/>
                  <a:pt x="1414" y="5628"/>
                </a:cubicBezTo>
                <a:cubicBezTo>
                  <a:pt x="1448" y="5613"/>
                  <a:pt x="1470" y="5604"/>
                  <a:pt x="1470" y="5604"/>
                </a:cubicBezTo>
                <a:cubicBezTo>
                  <a:pt x="1504" y="5588"/>
                  <a:pt x="1546" y="5592"/>
                  <a:pt x="1576" y="5616"/>
                </a:cubicBezTo>
                <a:cubicBezTo>
                  <a:pt x="1576" y="5616"/>
                  <a:pt x="1589" y="5625"/>
                  <a:pt x="1609" y="5640"/>
                </a:cubicBezTo>
                <a:cubicBezTo>
                  <a:pt x="1628" y="5653"/>
                  <a:pt x="1655" y="5671"/>
                  <a:pt x="1682" y="5689"/>
                </a:cubicBezTo>
                <a:cubicBezTo>
                  <a:pt x="1708" y="5708"/>
                  <a:pt x="1735" y="5725"/>
                  <a:pt x="1756" y="5737"/>
                </a:cubicBezTo>
                <a:cubicBezTo>
                  <a:pt x="1776" y="5750"/>
                  <a:pt x="1790" y="5758"/>
                  <a:pt x="1790" y="5758"/>
                </a:cubicBezTo>
                <a:cubicBezTo>
                  <a:pt x="1790" y="5758"/>
                  <a:pt x="1844" y="5793"/>
                  <a:pt x="1901" y="5823"/>
                </a:cubicBezTo>
                <a:cubicBezTo>
                  <a:pt x="1957" y="5855"/>
                  <a:pt x="2015" y="5882"/>
                  <a:pt x="2015" y="5882"/>
                </a:cubicBezTo>
                <a:cubicBezTo>
                  <a:pt x="2050" y="5899"/>
                  <a:pt x="2072" y="5934"/>
                  <a:pt x="2075" y="5971"/>
                </a:cubicBezTo>
                <a:cubicBezTo>
                  <a:pt x="2075" y="5971"/>
                  <a:pt x="2080" y="6067"/>
                  <a:pt x="2090" y="6166"/>
                </a:cubicBezTo>
                <a:cubicBezTo>
                  <a:pt x="2100" y="6265"/>
                  <a:pt x="2117" y="6362"/>
                  <a:pt x="2117" y="6362"/>
                </a:cubicBezTo>
                <a:cubicBezTo>
                  <a:pt x="2123" y="6400"/>
                  <a:pt x="2154" y="6434"/>
                  <a:pt x="2196" y="6450"/>
                </a:cubicBezTo>
                <a:cubicBezTo>
                  <a:pt x="2196" y="6450"/>
                  <a:pt x="2274" y="6475"/>
                  <a:pt x="2352" y="6500"/>
                </a:cubicBezTo>
                <a:cubicBezTo>
                  <a:pt x="2431" y="6521"/>
                  <a:pt x="2510" y="6542"/>
                  <a:pt x="2510" y="6542"/>
                </a:cubicBezTo>
                <a:cubicBezTo>
                  <a:pt x="2554" y="6551"/>
                  <a:pt x="2598" y="6539"/>
                  <a:pt x="2624" y="6511"/>
                </a:cubicBezTo>
                <a:cubicBezTo>
                  <a:pt x="2624" y="6511"/>
                  <a:pt x="2690" y="6438"/>
                  <a:pt x="2752" y="6359"/>
                </a:cubicBezTo>
                <a:cubicBezTo>
                  <a:pt x="2814" y="6282"/>
                  <a:pt x="2870" y="6204"/>
                  <a:pt x="2870" y="6204"/>
                </a:cubicBezTo>
                <a:cubicBezTo>
                  <a:pt x="2892" y="6174"/>
                  <a:pt x="2930" y="6156"/>
                  <a:pt x="2968" y="6161"/>
                </a:cubicBezTo>
                <a:cubicBezTo>
                  <a:pt x="2968" y="6161"/>
                  <a:pt x="3032" y="6169"/>
                  <a:pt x="3096" y="6173"/>
                </a:cubicBezTo>
                <a:cubicBezTo>
                  <a:pt x="3160" y="6178"/>
                  <a:pt x="3225" y="6179"/>
                  <a:pt x="3225" y="6179"/>
                </a:cubicBezTo>
                <a:cubicBezTo>
                  <a:pt x="3225" y="6179"/>
                  <a:pt x="3241" y="6179"/>
                  <a:pt x="3265" y="6180"/>
                </a:cubicBezTo>
                <a:cubicBezTo>
                  <a:pt x="3289" y="6181"/>
                  <a:pt x="3321" y="6180"/>
                  <a:pt x="3353" y="6179"/>
                </a:cubicBezTo>
                <a:cubicBezTo>
                  <a:pt x="3385" y="6178"/>
                  <a:pt x="3417" y="6177"/>
                  <a:pt x="3441" y="6177"/>
                </a:cubicBezTo>
                <a:cubicBezTo>
                  <a:pt x="3466" y="6175"/>
                  <a:pt x="3482" y="6174"/>
                  <a:pt x="3482" y="6174"/>
                </a:cubicBezTo>
                <a:cubicBezTo>
                  <a:pt x="3520" y="6171"/>
                  <a:pt x="3557" y="6189"/>
                  <a:pt x="3578" y="6221"/>
                </a:cubicBezTo>
                <a:close/>
                <a:moveTo>
                  <a:pt x="3239" y="5588"/>
                </a:moveTo>
                <a:cubicBezTo>
                  <a:pt x="3239" y="5588"/>
                  <a:pt x="3220" y="5588"/>
                  <a:pt x="3187" y="5587"/>
                </a:cubicBezTo>
                <a:cubicBezTo>
                  <a:pt x="3154" y="5584"/>
                  <a:pt x="3107" y="5583"/>
                  <a:pt x="3051" y="5576"/>
                </a:cubicBezTo>
                <a:cubicBezTo>
                  <a:pt x="2939" y="5565"/>
                  <a:pt x="2790" y="5539"/>
                  <a:pt x="2646" y="5496"/>
                </a:cubicBezTo>
                <a:cubicBezTo>
                  <a:pt x="2501" y="5454"/>
                  <a:pt x="2361" y="5396"/>
                  <a:pt x="2261" y="5345"/>
                </a:cubicBezTo>
                <a:cubicBezTo>
                  <a:pt x="2210" y="5320"/>
                  <a:pt x="2170" y="5296"/>
                  <a:pt x="2141" y="5281"/>
                </a:cubicBezTo>
                <a:cubicBezTo>
                  <a:pt x="2113" y="5263"/>
                  <a:pt x="2096" y="5254"/>
                  <a:pt x="2096" y="5254"/>
                </a:cubicBezTo>
                <a:cubicBezTo>
                  <a:pt x="2096" y="5254"/>
                  <a:pt x="2080" y="5244"/>
                  <a:pt x="2052" y="5227"/>
                </a:cubicBezTo>
                <a:cubicBezTo>
                  <a:pt x="2025" y="5209"/>
                  <a:pt x="1986" y="5183"/>
                  <a:pt x="1940" y="5150"/>
                </a:cubicBezTo>
                <a:cubicBezTo>
                  <a:pt x="1848" y="5085"/>
                  <a:pt x="1733" y="4987"/>
                  <a:pt x="1629" y="4878"/>
                </a:cubicBezTo>
                <a:cubicBezTo>
                  <a:pt x="1525" y="4770"/>
                  <a:pt x="1435" y="4650"/>
                  <a:pt x="1373" y="4555"/>
                </a:cubicBezTo>
                <a:cubicBezTo>
                  <a:pt x="1358" y="4531"/>
                  <a:pt x="1343" y="4510"/>
                  <a:pt x="1331" y="4490"/>
                </a:cubicBezTo>
                <a:cubicBezTo>
                  <a:pt x="1320" y="4470"/>
                  <a:pt x="1310" y="4453"/>
                  <a:pt x="1301" y="4439"/>
                </a:cubicBezTo>
                <a:cubicBezTo>
                  <a:pt x="1285" y="4410"/>
                  <a:pt x="1275" y="4394"/>
                  <a:pt x="1275" y="4394"/>
                </a:cubicBezTo>
                <a:cubicBezTo>
                  <a:pt x="1275" y="4394"/>
                  <a:pt x="1267" y="4377"/>
                  <a:pt x="1252" y="4348"/>
                </a:cubicBezTo>
                <a:cubicBezTo>
                  <a:pt x="1244" y="4333"/>
                  <a:pt x="1235" y="4315"/>
                  <a:pt x="1224" y="4295"/>
                </a:cubicBezTo>
                <a:cubicBezTo>
                  <a:pt x="1214" y="4274"/>
                  <a:pt x="1204" y="4250"/>
                  <a:pt x="1192" y="4225"/>
                </a:cubicBezTo>
                <a:cubicBezTo>
                  <a:pt x="1146" y="4122"/>
                  <a:pt x="1093" y="3980"/>
                  <a:pt x="1058" y="3834"/>
                </a:cubicBezTo>
                <a:cubicBezTo>
                  <a:pt x="1023" y="3688"/>
                  <a:pt x="1003" y="3539"/>
                  <a:pt x="997" y="3426"/>
                </a:cubicBezTo>
                <a:cubicBezTo>
                  <a:pt x="994" y="3370"/>
                  <a:pt x="993" y="3323"/>
                  <a:pt x="993" y="3290"/>
                </a:cubicBezTo>
                <a:cubicBezTo>
                  <a:pt x="994" y="3257"/>
                  <a:pt x="994" y="3239"/>
                  <a:pt x="994" y="3239"/>
                </a:cubicBezTo>
                <a:cubicBezTo>
                  <a:pt x="994" y="3239"/>
                  <a:pt x="995" y="3220"/>
                  <a:pt x="995" y="3187"/>
                </a:cubicBezTo>
                <a:cubicBezTo>
                  <a:pt x="999" y="3154"/>
                  <a:pt x="1000" y="3107"/>
                  <a:pt x="1006" y="3051"/>
                </a:cubicBezTo>
                <a:cubicBezTo>
                  <a:pt x="1017" y="2939"/>
                  <a:pt x="1043" y="2790"/>
                  <a:pt x="1086" y="2645"/>
                </a:cubicBezTo>
                <a:cubicBezTo>
                  <a:pt x="1128" y="2500"/>
                  <a:pt x="1186" y="2361"/>
                  <a:pt x="1238" y="2261"/>
                </a:cubicBezTo>
                <a:cubicBezTo>
                  <a:pt x="1262" y="2210"/>
                  <a:pt x="1287" y="2170"/>
                  <a:pt x="1302" y="2140"/>
                </a:cubicBezTo>
                <a:cubicBezTo>
                  <a:pt x="1319" y="2112"/>
                  <a:pt x="1329" y="2096"/>
                  <a:pt x="1329" y="2096"/>
                </a:cubicBezTo>
                <a:cubicBezTo>
                  <a:pt x="1329" y="2096"/>
                  <a:pt x="1339" y="2080"/>
                  <a:pt x="1356" y="2052"/>
                </a:cubicBezTo>
                <a:cubicBezTo>
                  <a:pt x="1374" y="2024"/>
                  <a:pt x="1400" y="1985"/>
                  <a:pt x="1433" y="1940"/>
                </a:cubicBezTo>
                <a:cubicBezTo>
                  <a:pt x="1498" y="1848"/>
                  <a:pt x="1595" y="1733"/>
                  <a:pt x="1704" y="1629"/>
                </a:cubicBezTo>
                <a:cubicBezTo>
                  <a:pt x="1812" y="1525"/>
                  <a:pt x="1933" y="1434"/>
                  <a:pt x="2028" y="1373"/>
                </a:cubicBezTo>
                <a:cubicBezTo>
                  <a:pt x="2051" y="1358"/>
                  <a:pt x="2073" y="1343"/>
                  <a:pt x="2092" y="1331"/>
                </a:cubicBezTo>
                <a:cubicBezTo>
                  <a:pt x="2112" y="1319"/>
                  <a:pt x="2130" y="1309"/>
                  <a:pt x="2144" y="1301"/>
                </a:cubicBezTo>
                <a:cubicBezTo>
                  <a:pt x="2172" y="1284"/>
                  <a:pt x="2189" y="1275"/>
                  <a:pt x="2189" y="1275"/>
                </a:cubicBezTo>
                <a:cubicBezTo>
                  <a:pt x="2189" y="1275"/>
                  <a:pt x="2206" y="1266"/>
                  <a:pt x="2235" y="1251"/>
                </a:cubicBezTo>
                <a:cubicBezTo>
                  <a:pt x="2250" y="1244"/>
                  <a:pt x="2267" y="1235"/>
                  <a:pt x="2288" y="1224"/>
                </a:cubicBezTo>
                <a:cubicBezTo>
                  <a:pt x="2308" y="1214"/>
                  <a:pt x="2332" y="1204"/>
                  <a:pt x="2358" y="1192"/>
                </a:cubicBezTo>
                <a:cubicBezTo>
                  <a:pt x="2461" y="1146"/>
                  <a:pt x="2602" y="1093"/>
                  <a:pt x="2748" y="1058"/>
                </a:cubicBezTo>
                <a:cubicBezTo>
                  <a:pt x="2894" y="1022"/>
                  <a:pt x="3044" y="1002"/>
                  <a:pt x="3156" y="997"/>
                </a:cubicBezTo>
                <a:cubicBezTo>
                  <a:pt x="3212" y="994"/>
                  <a:pt x="3259" y="993"/>
                  <a:pt x="3292" y="993"/>
                </a:cubicBezTo>
                <a:cubicBezTo>
                  <a:pt x="3325" y="994"/>
                  <a:pt x="3344" y="994"/>
                  <a:pt x="3344" y="994"/>
                </a:cubicBezTo>
                <a:cubicBezTo>
                  <a:pt x="3344" y="994"/>
                  <a:pt x="3363" y="994"/>
                  <a:pt x="3396" y="995"/>
                </a:cubicBezTo>
                <a:cubicBezTo>
                  <a:pt x="3428" y="998"/>
                  <a:pt x="3476" y="999"/>
                  <a:pt x="3532" y="1006"/>
                </a:cubicBezTo>
                <a:cubicBezTo>
                  <a:pt x="3644" y="1017"/>
                  <a:pt x="3793" y="1043"/>
                  <a:pt x="3937" y="1086"/>
                </a:cubicBezTo>
                <a:cubicBezTo>
                  <a:pt x="4082" y="1128"/>
                  <a:pt x="4222" y="1186"/>
                  <a:pt x="4322" y="1238"/>
                </a:cubicBezTo>
                <a:cubicBezTo>
                  <a:pt x="4373" y="1262"/>
                  <a:pt x="4413" y="1287"/>
                  <a:pt x="4442" y="1302"/>
                </a:cubicBezTo>
                <a:cubicBezTo>
                  <a:pt x="4470" y="1319"/>
                  <a:pt x="4486" y="1329"/>
                  <a:pt x="4486" y="1329"/>
                </a:cubicBezTo>
                <a:cubicBezTo>
                  <a:pt x="4486" y="1329"/>
                  <a:pt x="4502" y="1338"/>
                  <a:pt x="4531" y="1355"/>
                </a:cubicBezTo>
                <a:cubicBezTo>
                  <a:pt x="4558" y="1373"/>
                  <a:pt x="4597" y="1400"/>
                  <a:pt x="4643" y="1432"/>
                </a:cubicBezTo>
                <a:cubicBezTo>
                  <a:pt x="4735" y="1498"/>
                  <a:pt x="4850" y="1595"/>
                  <a:pt x="4953" y="1704"/>
                </a:cubicBezTo>
                <a:cubicBezTo>
                  <a:pt x="5057" y="1812"/>
                  <a:pt x="5148" y="1933"/>
                  <a:pt x="5210" y="2027"/>
                </a:cubicBezTo>
                <a:cubicBezTo>
                  <a:pt x="5225" y="2051"/>
                  <a:pt x="5240" y="2072"/>
                  <a:pt x="5252" y="2092"/>
                </a:cubicBezTo>
                <a:cubicBezTo>
                  <a:pt x="5263" y="2112"/>
                  <a:pt x="5273" y="2129"/>
                  <a:pt x="5281" y="2144"/>
                </a:cubicBezTo>
                <a:cubicBezTo>
                  <a:pt x="5298" y="2172"/>
                  <a:pt x="5308" y="2188"/>
                  <a:pt x="5308" y="2188"/>
                </a:cubicBezTo>
                <a:cubicBezTo>
                  <a:pt x="5308" y="2188"/>
                  <a:pt x="5316" y="2205"/>
                  <a:pt x="5331" y="2235"/>
                </a:cubicBezTo>
                <a:cubicBezTo>
                  <a:pt x="5339" y="2249"/>
                  <a:pt x="5348" y="2267"/>
                  <a:pt x="5359" y="2287"/>
                </a:cubicBezTo>
                <a:cubicBezTo>
                  <a:pt x="5369" y="2308"/>
                  <a:pt x="5379" y="2332"/>
                  <a:pt x="5391" y="2358"/>
                </a:cubicBezTo>
                <a:cubicBezTo>
                  <a:pt x="5437" y="2461"/>
                  <a:pt x="5490" y="2602"/>
                  <a:pt x="5525" y="2748"/>
                </a:cubicBezTo>
                <a:cubicBezTo>
                  <a:pt x="5560" y="2894"/>
                  <a:pt x="5580" y="3043"/>
                  <a:pt x="5586" y="3156"/>
                </a:cubicBezTo>
                <a:cubicBezTo>
                  <a:pt x="5588" y="3212"/>
                  <a:pt x="5589" y="3259"/>
                  <a:pt x="5590" y="3292"/>
                </a:cubicBezTo>
                <a:cubicBezTo>
                  <a:pt x="5589" y="3325"/>
                  <a:pt x="5589" y="3344"/>
                  <a:pt x="5589" y="3344"/>
                </a:cubicBezTo>
                <a:cubicBezTo>
                  <a:pt x="5589" y="3344"/>
                  <a:pt x="5588" y="3362"/>
                  <a:pt x="5587" y="3395"/>
                </a:cubicBezTo>
                <a:cubicBezTo>
                  <a:pt x="5584" y="3428"/>
                  <a:pt x="5583" y="3475"/>
                  <a:pt x="5577" y="3531"/>
                </a:cubicBezTo>
                <a:cubicBezTo>
                  <a:pt x="5566" y="3644"/>
                  <a:pt x="5540" y="3792"/>
                  <a:pt x="5497" y="3937"/>
                </a:cubicBezTo>
                <a:cubicBezTo>
                  <a:pt x="5455" y="4082"/>
                  <a:pt x="5397" y="4221"/>
                  <a:pt x="5345" y="4322"/>
                </a:cubicBezTo>
                <a:cubicBezTo>
                  <a:pt x="5320" y="4372"/>
                  <a:pt x="5296" y="4413"/>
                  <a:pt x="5281" y="4442"/>
                </a:cubicBezTo>
                <a:cubicBezTo>
                  <a:pt x="5264" y="4470"/>
                  <a:pt x="5254" y="4486"/>
                  <a:pt x="5254" y="4486"/>
                </a:cubicBezTo>
                <a:cubicBezTo>
                  <a:pt x="5254" y="4486"/>
                  <a:pt x="5244" y="4502"/>
                  <a:pt x="5227" y="4530"/>
                </a:cubicBezTo>
                <a:cubicBezTo>
                  <a:pt x="5209" y="4558"/>
                  <a:pt x="5183" y="4597"/>
                  <a:pt x="5150" y="4643"/>
                </a:cubicBezTo>
                <a:cubicBezTo>
                  <a:pt x="5085" y="4734"/>
                  <a:pt x="4988" y="4850"/>
                  <a:pt x="4879" y="4953"/>
                </a:cubicBezTo>
                <a:cubicBezTo>
                  <a:pt x="4770" y="5057"/>
                  <a:pt x="4650" y="5148"/>
                  <a:pt x="4555" y="5209"/>
                </a:cubicBezTo>
                <a:cubicBezTo>
                  <a:pt x="4532" y="5225"/>
                  <a:pt x="4510" y="5239"/>
                  <a:pt x="4491" y="5251"/>
                </a:cubicBezTo>
                <a:cubicBezTo>
                  <a:pt x="4471" y="5263"/>
                  <a:pt x="4453" y="5273"/>
                  <a:pt x="4439" y="5281"/>
                </a:cubicBezTo>
                <a:cubicBezTo>
                  <a:pt x="4410" y="5298"/>
                  <a:pt x="4394" y="5307"/>
                  <a:pt x="4394" y="5307"/>
                </a:cubicBezTo>
                <a:cubicBezTo>
                  <a:pt x="4394" y="5307"/>
                  <a:pt x="4377" y="5316"/>
                  <a:pt x="4348" y="5331"/>
                </a:cubicBezTo>
                <a:cubicBezTo>
                  <a:pt x="4333" y="5338"/>
                  <a:pt x="4315" y="5348"/>
                  <a:pt x="4295" y="5358"/>
                </a:cubicBezTo>
                <a:cubicBezTo>
                  <a:pt x="4274" y="5368"/>
                  <a:pt x="4251" y="5378"/>
                  <a:pt x="4225" y="5390"/>
                </a:cubicBezTo>
                <a:cubicBezTo>
                  <a:pt x="4122" y="5437"/>
                  <a:pt x="3981" y="5489"/>
                  <a:pt x="3834" y="5524"/>
                </a:cubicBezTo>
                <a:cubicBezTo>
                  <a:pt x="3689" y="5560"/>
                  <a:pt x="3539" y="5580"/>
                  <a:pt x="3427" y="5585"/>
                </a:cubicBezTo>
                <a:cubicBezTo>
                  <a:pt x="3370" y="5588"/>
                  <a:pt x="3323" y="5589"/>
                  <a:pt x="3291" y="5589"/>
                </a:cubicBezTo>
                <a:cubicBezTo>
                  <a:pt x="3258" y="5589"/>
                  <a:pt x="3239" y="5588"/>
                  <a:pt x="3239" y="5588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/>
          <p:cNvSpPr>
            <a:spLocks noEditPoints="1"/>
          </p:cNvSpPr>
          <p:nvPr/>
        </p:nvSpPr>
        <p:spPr bwMode="auto">
          <a:xfrm>
            <a:off x="5871183" y="2068939"/>
            <a:ext cx="2220913" cy="2233613"/>
          </a:xfrm>
          <a:custGeom>
            <a:avLst/>
            <a:gdLst>
              <a:gd name="T0" fmla="*/ 2955 w 5493"/>
              <a:gd name="T1" fmla="*/ 5175 h 5527"/>
              <a:gd name="T2" fmla="*/ 3328 w 5493"/>
              <a:gd name="T3" fmla="*/ 5160 h 5527"/>
              <a:gd name="T4" fmla="*/ 3744 w 5493"/>
              <a:gd name="T5" fmla="*/ 5357 h 5527"/>
              <a:gd name="T6" fmla="*/ 3968 w 5493"/>
              <a:gd name="T7" fmla="*/ 4864 h 5527"/>
              <a:gd name="T8" fmla="*/ 4295 w 5493"/>
              <a:gd name="T9" fmla="*/ 4639 h 5527"/>
              <a:gd name="T10" fmla="*/ 4836 w 5493"/>
              <a:gd name="T11" fmla="*/ 4607 h 5527"/>
              <a:gd name="T12" fmla="*/ 4803 w 5493"/>
              <a:gd name="T13" fmla="*/ 4149 h 5527"/>
              <a:gd name="T14" fmla="*/ 4951 w 5493"/>
              <a:gd name="T15" fmla="*/ 3806 h 5527"/>
              <a:gd name="T16" fmla="*/ 5422 w 5493"/>
              <a:gd name="T17" fmla="*/ 3556 h 5527"/>
              <a:gd name="T18" fmla="*/ 5336 w 5493"/>
              <a:gd name="T19" fmla="*/ 3133 h 5527"/>
              <a:gd name="T20" fmla="*/ 5187 w 5493"/>
              <a:gd name="T21" fmla="*/ 2741 h 5527"/>
              <a:gd name="T22" fmla="*/ 5459 w 5493"/>
              <a:gd name="T23" fmla="*/ 2319 h 5527"/>
              <a:gd name="T24" fmla="*/ 5427 w 5493"/>
              <a:gd name="T25" fmla="*/ 1989 h 5527"/>
              <a:gd name="T26" fmla="*/ 4957 w 5493"/>
              <a:gd name="T27" fmla="*/ 1737 h 5527"/>
              <a:gd name="T28" fmla="*/ 4811 w 5493"/>
              <a:gd name="T29" fmla="*/ 1393 h 5527"/>
              <a:gd name="T30" fmla="*/ 4847 w 5493"/>
              <a:gd name="T31" fmla="*/ 936 h 5527"/>
              <a:gd name="T32" fmla="*/ 4389 w 5493"/>
              <a:gd name="T33" fmla="*/ 913 h 5527"/>
              <a:gd name="T34" fmla="*/ 3981 w 5493"/>
              <a:gd name="T35" fmla="*/ 672 h 5527"/>
              <a:gd name="T36" fmla="*/ 3838 w 5493"/>
              <a:gd name="T37" fmla="*/ 211 h 5527"/>
              <a:gd name="T38" fmla="*/ 3517 w 5493"/>
              <a:gd name="T39" fmla="*/ 186 h 5527"/>
              <a:gd name="T40" fmla="*/ 3099 w 5493"/>
              <a:gd name="T41" fmla="*/ 370 h 5527"/>
              <a:gd name="T42" fmla="*/ 2779 w 5493"/>
              <a:gd name="T43" fmla="*/ 264 h 5527"/>
              <a:gd name="T44" fmla="*/ 2359 w 5493"/>
              <a:gd name="T45" fmla="*/ 26 h 5527"/>
              <a:gd name="T46" fmla="*/ 2107 w 5493"/>
              <a:gd name="T47" fmla="*/ 440 h 5527"/>
              <a:gd name="T48" fmla="*/ 1736 w 5493"/>
              <a:gd name="T49" fmla="*/ 579 h 5527"/>
              <a:gd name="T50" fmla="*/ 1102 w 5493"/>
              <a:gd name="T51" fmla="*/ 555 h 5527"/>
              <a:gd name="T52" fmla="*/ 964 w 5493"/>
              <a:gd name="T53" fmla="*/ 1156 h 5527"/>
              <a:gd name="T54" fmla="*/ 613 w 5493"/>
              <a:gd name="T55" fmla="*/ 1325 h 5527"/>
              <a:gd name="T56" fmla="*/ 283 w 5493"/>
              <a:gd name="T57" fmla="*/ 1548 h 5527"/>
              <a:gd name="T58" fmla="*/ 479 w 5493"/>
              <a:gd name="T59" fmla="*/ 1989 h 5527"/>
              <a:gd name="T60" fmla="*/ 389 w 5493"/>
              <a:gd name="T61" fmla="*/ 2343 h 5527"/>
              <a:gd name="T62" fmla="*/ 4 w 5493"/>
              <a:gd name="T63" fmla="*/ 2631 h 5527"/>
              <a:gd name="T64" fmla="*/ 50 w 5493"/>
              <a:gd name="T65" fmla="*/ 2959 h 5527"/>
              <a:gd name="T66" fmla="*/ 420 w 5493"/>
              <a:gd name="T67" fmla="*/ 3336 h 5527"/>
              <a:gd name="T68" fmla="*/ 293 w 5493"/>
              <a:gd name="T69" fmla="*/ 3804 h 5527"/>
              <a:gd name="T70" fmla="*/ 375 w 5493"/>
              <a:gd name="T71" fmla="*/ 4154 h 5527"/>
              <a:gd name="T72" fmla="*/ 848 w 5493"/>
              <a:gd name="T73" fmla="*/ 4233 h 5527"/>
              <a:gd name="T74" fmla="*/ 1115 w 5493"/>
              <a:gd name="T75" fmla="*/ 4585 h 5527"/>
              <a:gd name="T76" fmla="*/ 1190 w 5493"/>
              <a:gd name="T77" fmla="*/ 5039 h 5527"/>
              <a:gd name="T78" fmla="*/ 1640 w 5493"/>
              <a:gd name="T79" fmla="*/ 4951 h 5527"/>
              <a:gd name="T80" fmla="*/ 1999 w 5493"/>
              <a:gd name="T81" fmla="*/ 5056 h 5527"/>
              <a:gd name="T82" fmla="*/ 2304 w 5493"/>
              <a:gd name="T83" fmla="*/ 5493 h 5527"/>
              <a:gd name="T84" fmla="*/ 2527 w 5493"/>
              <a:gd name="T85" fmla="*/ 4711 h 5527"/>
              <a:gd name="T86" fmla="*/ 1987 w 5493"/>
              <a:gd name="T87" fmla="*/ 4563 h 5527"/>
              <a:gd name="T88" fmla="*/ 1298 w 5493"/>
              <a:gd name="T89" fmla="*/ 4061 h 5527"/>
              <a:gd name="T90" fmla="*/ 873 w 5493"/>
              <a:gd name="T91" fmla="*/ 3268 h 5527"/>
              <a:gd name="T92" fmla="*/ 836 w 5493"/>
              <a:gd name="T93" fmla="*/ 2435 h 5527"/>
              <a:gd name="T94" fmla="*/ 908 w 5493"/>
              <a:gd name="T95" fmla="*/ 2147 h 5527"/>
              <a:gd name="T96" fmla="*/ 1305 w 5493"/>
              <a:gd name="T97" fmla="*/ 1460 h 5527"/>
              <a:gd name="T98" fmla="*/ 2079 w 5493"/>
              <a:gd name="T99" fmla="*/ 928 h 5527"/>
              <a:gd name="T100" fmla="*/ 2864 w 5493"/>
              <a:gd name="T101" fmla="*/ 806 h 5527"/>
              <a:gd name="T102" fmla="*/ 3158 w 5493"/>
              <a:gd name="T103" fmla="*/ 843 h 5527"/>
              <a:gd name="T104" fmla="*/ 3922 w 5493"/>
              <a:gd name="T105" fmla="*/ 1177 h 5527"/>
              <a:gd name="T106" fmla="*/ 4509 w 5493"/>
              <a:gd name="T107" fmla="*/ 1859 h 5527"/>
              <a:gd name="T108" fmla="*/ 4729 w 5493"/>
              <a:gd name="T109" fmla="*/ 2683 h 5527"/>
              <a:gd name="T110" fmla="*/ 4672 w 5493"/>
              <a:gd name="T111" fmla="*/ 3240 h 5527"/>
              <a:gd name="T112" fmla="*/ 4429 w 5493"/>
              <a:gd name="T113" fmla="*/ 3810 h 5527"/>
              <a:gd name="T114" fmla="*/ 3879 w 5493"/>
              <a:gd name="T115" fmla="*/ 4383 h 5527"/>
              <a:gd name="T116" fmla="*/ 3146 w 5493"/>
              <a:gd name="T117" fmla="*/ 4690 h 5527"/>
              <a:gd name="T118" fmla="*/ 2527 w 5493"/>
              <a:gd name="T119" fmla="*/ 4711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493" h="5527">
                <a:moveTo>
                  <a:pt x="2634" y="5488"/>
                </a:moveTo>
                <a:cubicBezTo>
                  <a:pt x="2634" y="5488"/>
                  <a:pt x="2644" y="5472"/>
                  <a:pt x="2660" y="5448"/>
                </a:cubicBezTo>
                <a:cubicBezTo>
                  <a:pt x="2675" y="5423"/>
                  <a:pt x="2695" y="5390"/>
                  <a:pt x="2714" y="5357"/>
                </a:cubicBezTo>
                <a:cubicBezTo>
                  <a:pt x="2752" y="5291"/>
                  <a:pt x="2785" y="5225"/>
                  <a:pt x="2785" y="5225"/>
                </a:cubicBezTo>
                <a:cubicBezTo>
                  <a:pt x="2799" y="5199"/>
                  <a:pt x="2826" y="5181"/>
                  <a:pt x="2856" y="5181"/>
                </a:cubicBezTo>
                <a:cubicBezTo>
                  <a:pt x="2856" y="5181"/>
                  <a:pt x="2905" y="5180"/>
                  <a:pt x="2955" y="5175"/>
                </a:cubicBezTo>
                <a:cubicBezTo>
                  <a:pt x="2979" y="5173"/>
                  <a:pt x="3004" y="5171"/>
                  <a:pt x="3023" y="5170"/>
                </a:cubicBezTo>
                <a:cubicBezTo>
                  <a:pt x="3041" y="5167"/>
                  <a:pt x="3053" y="5166"/>
                  <a:pt x="3053" y="5166"/>
                </a:cubicBezTo>
                <a:cubicBezTo>
                  <a:pt x="3053" y="5166"/>
                  <a:pt x="3066" y="5164"/>
                  <a:pt x="3084" y="5162"/>
                </a:cubicBezTo>
                <a:cubicBezTo>
                  <a:pt x="3103" y="5159"/>
                  <a:pt x="3127" y="5157"/>
                  <a:pt x="3152" y="5152"/>
                </a:cubicBezTo>
                <a:cubicBezTo>
                  <a:pt x="3201" y="5144"/>
                  <a:pt x="3250" y="5135"/>
                  <a:pt x="3250" y="5135"/>
                </a:cubicBezTo>
                <a:cubicBezTo>
                  <a:pt x="3279" y="5129"/>
                  <a:pt x="3309" y="5138"/>
                  <a:pt x="3328" y="5160"/>
                </a:cubicBezTo>
                <a:cubicBezTo>
                  <a:pt x="3328" y="5160"/>
                  <a:pt x="3340" y="5175"/>
                  <a:pt x="3359" y="5196"/>
                </a:cubicBezTo>
                <a:cubicBezTo>
                  <a:pt x="3377" y="5217"/>
                  <a:pt x="3403" y="5246"/>
                  <a:pt x="3429" y="5273"/>
                </a:cubicBezTo>
                <a:cubicBezTo>
                  <a:pt x="3481" y="5328"/>
                  <a:pt x="3536" y="5381"/>
                  <a:pt x="3536" y="5381"/>
                </a:cubicBezTo>
                <a:cubicBezTo>
                  <a:pt x="3558" y="5402"/>
                  <a:pt x="3593" y="5409"/>
                  <a:pt x="3625" y="5398"/>
                </a:cubicBezTo>
                <a:cubicBezTo>
                  <a:pt x="3625" y="5398"/>
                  <a:pt x="3640" y="5393"/>
                  <a:pt x="3662" y="5385"/>
                </a:cubicBezTo>
                <a:cubicBezTo>
                  <a:pt x="3685" y="5378"/>
                  <a:pt x="3715" y="5368"/>
                  <a:pt x="3744" y="5357"/>
                </a:cubicBezTo>
                <a:cubicBezTo>
                  <a:pt x="3773" y="5345"/>
                  <a:pt x="3802" y="5334"/>
                  <a:pt x="3824" y="5325"/>
                </a:cubicBezTo>
                <a:cubicBezTo>
                  <a:pt x="3846" y="5317"/>
                  <a:pt x="3860" y="5310"/>
                  <a:pt x="3860" y="5310"/>
                </a:cubicBezTo>
                <a:cubicBezTo>
                  <a:pt x="3891" y="5296"/>
                  <a:pt x="3913" y="5268"/>
                  <a:pt x="3916" y="5238"/>
                </a:cubicBezTo>
                <a:cubicBezTo>
                  <a:pt x="3916" y="5238"/>
                  <a:pt x="3923" y="5163"/>
                  <a:pt x="3925" y="5086"/>
                </a:cubicBezTo>
                <a:cubicBezTo>
                  <a:pt x="3928" y="5010"/>
                  <a:pt x="3927" y="4935"/>
                  <a:pt x="3927" y="4935"/>
                </a:cubicBezTo>
                <a:cubicBezTo>
                  <a:pt x="3927" y="4907"/>
                  <a:pt x="3942" y="4879"/>
                  <a:pt x="3968" y="4864"/>
                </a:cubicBezTo>
                <a:cubicBezTo>
                  <a:pt x="3968" y="4864"/>
                  <a:pt x="3979" y="4857"/>
                  <a:pt x="3995" y="4848"/>
                </a:cubicBezTo>
                <a:cubicBezTo>
                  <a:pt x="4011" y="4839"/>
                  <a:pt x="4033" y="4827"/>
                  <a:pt x="4053" y="4813"/>
                </a:cubicBezTo>
                <a:cubicBezTo>
                  <a:pt x="4095" y="4786"/>
                  <a:pt x="4137" y="4759"/>
                  <a:pt x="4137" y="4759"/>
                </a:cubicBezTo>
                <a:cubicBezTo>
                  <a:pt x="4137" y="4759"/>
                  <a:pt x="4177" y="4730"/>
                  <a:pt x="4217" y="4701"/>
                </a:cubicBezTo>
                <a:cubicBezTo>
                  <a:pt x="4238" y="4686"/>
                  <a:pt x="4256" y="4670"/>
                  <a:pt x="4271" y="4659"/>
                </a:cubicBezTo>
                <a:cubicBezTo>
                  <a:pt x="4286" y="4647"/>
                  <a:pt x="4295" y="4639"/>
                  <a:pt x="4295" y="4639"/>
                </a:cubicBezTo>
                <a:cubicBezTo>
                  <a:pt x="4319" y="4621"/>
                  <a:pt x="4350" y="4616"/>
                  <a:pt x="4377" y="4626"/>
                </a:cubicBezTo>
                <a:cubicBezTo>
                  <a:pt x="4377" y="4626"/>
                  <a:pt x="4446" y="4654"/>
                  <a:pt x="4518" y="4679"/>
                </a:cubicBezTo>
                <a:cubicBezTo>
                  <a:pt x="4591" y="4705"/>
                  <a:pt x="4664" y="4725"/>
                  <a:pt x="4664" y="4725"/>
                </a:cubicBezTo>
                <a:cubicBezTo>
                  <a:pt x="4692" y="4733"/>
                  <a:pt x="4726" y="4723"/>
                  <a:pt x="4751" y="4699"/>
                </a:cubicBezTo>
                <a:cubicBezTo>
                  <a:pt x="4751" y="4699"/>
                  <a:pt x="4762" y="4688"/>
                  <a:pt x="4778" y="4671"/>
                </a:cubicBezTo>
                <a:cubicBezTo>
                  <a:pt x="4794" y="4653"/>
                  <a:pt x="4815" y="4630"/>
                  <a:pt x="4836" y="4607"/>
                </a:cubicBezTo>
                <a:cubicBezTo>
                  <a:pt x="4858" y="4585"/>
                  <a:pt x="4877" y="4560"/>
                  <a:pt x="4892" y="4542"/>
                </a:cubicBezTo>
                <a:cubicBezTo>
                  <a:pt x="4907" y="4524"/>
                  <a:pt x="4917" y="4512"/>
                  <a:pt x="4917" y="4512"/>
                </a:cubicBezTo>
                <a:cubicBezTo>
                  <a:pt x="4940" y="4486"/>
                  <a:pt x="4946" y="4451"/>
                  <a:pt x="4934" y="4423"/>
                </a:cubicBezTo>
                <a:cubicBezTo>
                  <a:pt x="4934" y="4423"/>
                  <a:pt x="4904" y="4352"/>
                  <a:pt x="4872" y="4284"/>
                </a:cubicBezTo>
                <a:cubicBezTo>
                  <a:pt x="4856" y="4250"/>
                  <a:pt x="4838" y="4215"/>
                  <a:pt x="4825" y="4190"/>
                </a:cubicBezTo>
                <a:cubicBezTo>
                  <a:pt x="4812" y="4165"/>
                  <a:pt x="4803" y="4149"/>
                  <a:pt x="4803" y="4149"/>
                </a:cubicBezTo>
                <a:cubicBezTo>
                  <a:pt x="4789" y="4123"/>
                  <a:pt x="4791" y="4092"/>
                  <a:pt x="4807" y="4067"/>
                </a:cubicBezTo>
                <a:cubicBezTo>
                  <a:pt x="4807" y="4067"/>
                  <a:pt x="4833" y="4024"/>
                  <a:pt x="4859" y="3982"/>
                </a:cubicBezTo>
                <a:cubicBezTo>
                  <a:pt x="4872" y="3961"/>
                  <a:pt x="4883" y="3938"/>
                  <a:pt x="4892" y="3922"/>
                </a:cubicBezTo>
                <a:cubicBezTo>
                  <a:pt x="4901" y="3906"/>
                  <a:pt x="4907" y="3895"/>
                  <a:pt x="4907" y="3895"/>
                </a:cubicBezTo>
                <a:cubicBezTo>
                  <a:pt x="4907" y="3895"/>
                  <a:pt x="4912" y="3884"/>
                  <a:pt x="4921" y="3867"/>
                </a:cubicBezTo>
                <a:cubicBezTo>
                  <a:pt x="4929" y="3851"/>
                  <a:pt x="4940" y="3828"/>
                  <a:pt x="4951" y="3806"/>
                </a:cubicBezTo>
                <a:cubicBezTo>
                  <a:pt x="4973" y="3762"/>
                  <a:pt x="4992" y="3716"/>
                  <a:pt x="4992" y="3716"/>
                </a:cubicBezTo>
                <a:cubicBezTo>
                  <a:pt x="5003" y="3688"/>
                  <a:pt x="5029" y="3669"/>
                  <a:pt x="5058" y="3666"/>
                </a:cubicBezTo>
                <a:cubicBezTo>
                  <a:pt x="5058" y="3666"/>
                  <a:pt x="5132" y="3658"/>
                  <a:pt x="5207" y="3647"/>
                </a:cubicBezTo>
                <a:cubicBezTo>
                  <a:pt x="5245" y="3641"/>
                  <a:pt x="5283" y="3634"/>
                  <a:pt x="5311" y="3629"/>
                </a:cubicBezTo>
                <a:cubicBezTo>
                  <a:pt x="5339" y="3623"/>
                  <a:pt x="5358" y="3620"/>
                  <a:pt x="5358" y="3620"/>
                </a:cubicBezTo>
                <a:cubicBezTo>
                  <a:pt x="5387" y="3614"/>
                  <a:pt x="5412" y="3589"/>
                  <a:pt x="5422" y="3556"/>
                </a:cubicBezTo>
                <a:cubicBezTo>
                  <a:pt x="5422" y="3556"/>
                  <a:pt x="5427" y="3541"/>
                  <a:pt x="5433" y="3518"/>
                </a:cubicBezTo>
                <a:cubicBezTo>
                  <a:pt x="5439" y="3496"/>
                  <a:pt x="5447" y="3466"/>
                  <a:pt x="5455" y="3435"/>
                </a:cubicBezTo>
                <a:cubicBezTo>
                  <a:pt x="5463" y="3405"/>
                  <a:pt x="5470" y="3374"/>
                  <a:pt x="5474" y="3351"/>
                </a:cubicBezTo>
                <a:cubicBezTo>
                  <a:pt x="5479" y="3329"/>
                  <a:pt x="5483" y="3313"/>
                  <a:pt x="5483" y="3313"/>
                </a:cubicBezTo>
                <a:cubicBezTo>
                  <a:pt x="5490" y="3280"/>
                  <a:pt x="5479" y="3246"/>
                  <a:pt x="5456" y="3227"/>
                </a:cubicBezTo>
                <a:cubicBezTo>
                  <a:pt x="5456" y="3227"/>
                  <a:pt x="5396" y="3178"/>
                  <a:pt x="5336" y="3133"/>
                </a:cubicBezTo>
                <a:cubicBezTo>
                  <a:pt x="5306" y="3110"/>
                  <a:pt x="5275" y="3088"/>
                  <a:pt x="5251" y="3072"/>
                </a:cubicBezTo>
                <a:cubicBezTo>
                  <a:pt x="5228" y="3056"/>
                  <a:pt x="5212" y="3045"/>
                  <a:pt x="5212" y="3045"/>
                </a:cubicBezTo>
                <a:cubicBezTo>
                  <a:pt x="5188" y="3029"/>
                  <a:pt x="5175" y="3000"/>
                  <a:pt x="5178" y="2970"/>
                </a:cubicBezTo>
                <a:cubicBezTo>
                  <a:pt x="5178" y="2970"/>
                  <a:pt x="5181" y="2921"/>
                  <a:pt x="5185" y="2871"/>
                </a:cubicBezTo>
                <a:cubicBezTo>
                  <a:pt x="5186" y="2822"/>
                  <a:pt x="5187" y="2772"/>
                  <a:pt x="5187" y="2772"/>
                </a:cubicBezTo>
                <a:cubicBezTo>
                  <a:pt x="5187" y="2772"/>
                  <a:pt x="5187" y="2760"/>
                  <a:pt x="5187" y="2741"/>
                </a:cubicBezTo>
                <a:cubicBezTo>
                  <a:pt x="5186" y="2722"/>
                  <a:pt x="5186" y="2698"/>
                  <a:pt x="5185" y="2673"/>
                </a:cubicBezTo>
                <a:cubicBezTo>
                  <a:pt x="5184" y="2648"/>
                  <a:pt x="5183" y="2623"/>
                  <a:pt x="5182" y="2605"/>
                </a:cubicBezTo>
                <a:cubicBezTo>
                  <a:pt x="5180" y="2586"/>
                  <a:pt x="5179" y="2574"/>
                  <a:pt x="5179" y="2574"/>
                </a:cubicBezTo>
                <a:cubicBezTo>
                  <a:pt x="5177" y="2544"/>
                  <a:pt x="5191" y="2515"/>
                  <a:pt x="5215" y="2499"/>
                </a:cubicBezTo>
                <a:cubicBezTo>
                  <a:pt x="5215" y="2499"/>
                  <a:pt x="5277" y="2458"/>
                  <a:pt x="5338" y="2413"/>
                </a:cubicBezTo>
                <a:cubicBezTo>
                  <a:pt x="5400" y="2368"/>
                  <a:pt x="5459" y="2319"/>
                  <a:pt x="5459" y="2319"/>
                </a:cubicBezTo>
                <a:cubicBezTo>
                  <a:pt x="5482" y="2300"/>
                  <a:pt x="5493" y="2267"/>
                  <a:pt x="5487" y="2233"/>
                </a:cubicBezTo>
                <a:cubicBezTo>
                  <a:pt x="5487" y="2233"/>
                  <a:pt x="5486" y="2229"/>
                  <a:pt x="5485" y="2222"/>
                </a:cubicBezTo>
                <a:cubicBezTo>
                  <a:pt x="5484" y="2215"/>
                  <a:pt x="5482" y="2206"/>
                  <a:pt x="5479" y="2194"/>
                </a:cubicBezTo>
                <a:cubicBezTo>
                  <a:pt x="5474" y="2171"/>
                  <a:pt x="5467" y="2141"/>
                  <a:pt x="5460" y="2110"/>
                </a:cubicBezTo>
                <a:cubicBezTo>
                  <a:pt x="5453" y="2080"/>
                  <a:pt x="5444" y="2050"/>
                  <a:pt x="5438" y="2027"/>
                </a:cubicBezTo>
                <a:cubicBezTo>
                  <a:pt x="5431" y="2004"/>
                  <a:pt x="5427" y="1989"/>
                  <a:pt x="5427" y="1989"/>
                </a:cubicBezTo>
                <a:cubicBezTo>
                  <a:pt x="5418" y="1956"/>
                  <a:pt x="5393" y="1931"/>
                  <a:pt x="5363" y="1925"/>
                </a:cubicBezTo>
                <a:cubicBezTo>
                  <a:pt x="5363" y="1925"/>
                  <a:pt x="5288" y="1909"/>
                  <a:pt x="5213" y="1897"/>
                </a:cubicBezTo>
                <a:cubicBezTo>
                  <a:pt x="5176" y="1891"/>
                  <a:pt x="5138" y="1886"/>
                  <a:pt x="5110" y="1883"/>
                </a:cubicBezTo>
                <a:cubicBezTo>
                  <a:pt x="5082" y="1880"/>
                  <a:pt x="5063" y="1877"/>
                  <a:pt x="5063" y="1877"/>
                </a:cubicBezTo>
                <a:cubicBezTo>
                  <a:pt x="5034" y="1874"/>
                  <a:pt x="5009" y="1855"/>
                  <a:pt x="4998" y="1827"/>
                </a:cubicBezTo>
                <a:cubicBezTo>
                  <a:pt x="4998" y="1827"/>
                  <a:pt x="4978" y="1782"/>
                  <a:pt x="4957" y="1737"/>
                </a:cubicBezTo>
                <a:cubicBezTo>
                  <a:pt x="4948" y="1714"/>
                  <a:pt x="4935" y="1692"/>
                  <a:pt x="4927" y="1675"/>
                </a:cubicBezTo>
                <a:cubicBezTo>
                  <a:pt x="4919" y="1659"/>
                  <a:pt x="4913" y="1648"/>
                  <a:pt x="4913" y="1648"/>
                </a:cubicBezTo>
                <a:cubicBezTo>
                  <a:pt x="4913" y="1648"/>
                  <a:pt x="4891" y="1603"/>
                  <a:pt x="4865" y="1561"/>
                </a:cubicBezTo>
                <a:cubicBezTo>
                  <a:pt x="4853" y="1539"/>
                  <a:pt x="4840" y="1518"/>
                  <a:pt x="4831" y="1502"/>
                </a:cubicBezTo>
                <a:cubicBezTo>
                  <a:pt x="4821" y="1486"/>
                  <a:pt x="4814" y="1476"/>
                  <a:pt x="4814" y="1476"/>
                </a:cubicBezTo>
                <a:cubicBezTo>
                  <a:pt x="4798" y="1451"/>
                  <a:pt x="4797" y="1419"/>
                  <a:pt x="4811" y="1393"/>
                </a:cubicBezTo>
                <a:cubicBezTo>
                  <a:pt x="4811" y="1393"/>
                  <a:pt x="4820" y="1377"/>
                  <a:pt x="4833" y="1352"/>
                </a:cubicBezTo>
                <a:cubicBezTo>
                  <a:pt x="4847" y="1327"/>
                  <a:pt x="4863" y="1294"/>
                  <a:pt x="4880" y="1259"/>
                </a:cubicBezTo>
                <a:cubicBezTo>
                  <a:pt x="4913" y="1191"/>
                  <a:pt x="4944" y="1120"/>
                  <a:pt x="4944" y="1120"/>
                </a:cubicBezTo>
                <a:cubicBezTo>
                  <a:pt x="4956" y="1092"/>
                  <a:pt x="4949" y="1058"/>
                  <a:pt x="4928" y="1032"/>
                </a:cubicBezTo>
                <a:cubicBezTo>
                  <a:pt x="4928" y="1032"/>
                  <a:pt x="4918" y="1019"/>
                  <a:pt x="4903" y="1001"/>
                </a:cubicBezTo>
                <a:cubicBezTo>
                  <a:pt x="4889" y="983"/>
                  <a:pt x="4868" y="959"/>
                  <a:pt x="4847" y="936"/>
                </a:cubicBezTo>
                <a:cubicBezTo>
                  <a:pt x="4826" y="912"/>
                  <a:pt x="4805" y="889"/>
                  <a:pt x="4790" y="872"/>
                </a:cubicBezTo>
                <a:cubicBezTo>
                  <a:pt x="4773" y="855"/>
                  <a:pt x="4763" y="843"/>
                  <a:pt x="4763" y="843"/>
                </a:cubicBezTo>
                <a:cubicBezTo>
                  <a:pt x="4738" y="819"/>
                  <a:pt x="4705" y="808"/>
                  <a:pt x="4676" y="816"/>
                </a:cubicBezTo>
                <a:cubicBezTo>
                  <a:pt x="4676" y="816"/>
                  <a:pt x="4658" y="821"/>
                  <a:pt x="4631" y="829"/>
                </a:cubicBezTo>
                <a:cubicBezTo>
                  <a:pt x="4603" y="838"/>
                  <a:pt x="4566" y="849"/>
                  <a:pt x="4530" y="861"/>
                </a:cubicBezTo>
                <a:cubicBezTo>
                  <a:pt x="4458" y="886"/>
                  <a:pt x="4389" y="913"/>
                  <a:pt x="4389" y="913"/>
                </a:cubicBezTo>
                <a:cubicBezTo>
                  <a:pt x="4362" y="923"/>
                  <a:pt x="4330" y="918"/>
                  <a:pt x="4307" y="899"/>
                </a:cubicBezTo>
                <a:cubicBezTo>
                  <a:pt x="4307" y="899"/>
                  <a:pt x="4269" y="867"/>
                  <a:pt x="4229" y="838"/>
                </a:cubicBezTo>
                <a:cubicBezTo>
                  <a:pt x="4209" y="823"/>
                  <a:pt x="4189" y="808"/>
                  <a:pt x="4174" y="797"/>
                </a:cubicBezTo>
                <a:cubicBezTo>
                  <a:pt x="4159" y="786"/>
                  <a:pt x="4149" y="779"/>
                  <a:pt x="4149" y="779"/>
                </a:cubicBezTo>
                <a:cubicBezTo>
                  <a:pt x="4149" y="779"/>
                  <a:pt x="4108" y="751"/>
                  <a:pt x="4066" y="724"/>
                </a:cubicBezTo>
                <a:cubicBezTo>
                  <a:pt x="4024" y="698"/>
                  <a:pt x="3981" y="672"/>
                  <a:pt x="3981" y="672"/>
                </a:cubicBezTo>
                <a:cubicBezTo>
                  <a:pt x="3955" y="657"/>
                  <a:pt x="3939" y="631"/>
                  <a:pt x="3940" y="602"/>
                </a:cubicBezTo>
                <a:cubicBezTo>
                  <a:pt x="3940" y="602"/>
                  <a:pt x="3940" y="583"/>
                  <a:pt x="3940" y="554"/>
                </a:cubicBezTo>
                <a:cubicBezTo>
                  <a:pt x="3940" y="526"/>
                  <a:pt x="3940" y="487"/>
                  <a:pt x="3939" y="450"/>
                </a:cubicBezTo>
                <a:cubicBezTo>
                  <a:pt x="3936" y="375"/>
                  <a:pt x="3930" y="298"/>
                  <a:pt x="3930" y="298"/>
                </a:cubicBezTo>
                <a:cubicBezTo>
                  <a:pt x="3928" y="268"/>
                  <a:pt x="3906" y="239"/>
                  <a:pt x="3874" y="226"/>
                </a:cubicBezTo>
                <a:cubicBezTo>
                  <a:pt x="3874" y="226"/>
                  <a:pt x="3860" y="220"/>
                  <a:pt x="3838" y="211"/>
                </a:cubicBezTo>
                <a:cubicBezTo>
                  <a:pt x="3817" y="202"/>
                  <a:pt x="3788" y="189"/>
                  <a:pt x="3758" y="179"/>
                </a:cubicBezTo>
                <a:cubicBezTo>
                  <a:pt x="3729" y="168"/>
                  <a:pt x="3700" y="158"/>
                  <a:pt x="3678" y="150"/>
                </a:cubicBezTo>
                <a:cubicBezTo>
                  <a:pt x="3667" y="145"/>
                  <a:pt x="3657" y="142"/>
                  <a:pt x="3651" y="140"/>
                </a:cubicBezTo>
                <a:cubicBezTo>
                  <a:pt x="3644" y="138"/>
                  <a:pt x="3641" y="137"/>
                  <a:pt x="3641" y="137"/>
                </a:cubicBezTo>
                <a:cubicBezTo>
                  <a:pt x="3608" y="127"/>
                  <a:pt x="3573" y="133"/>
                  <a:pt x="3552" y="153"/>
                </a:cubicBezTo>
                <a:cubicBezTo>
                  <a:pt x="3552" y="153"/>
                  <a:pt x="3538" y="167"/>
                  <a:pt x="3517" y="186"/>
                </a:cubicBezTo>
                <a:cubicBezTo>
                  <a:pt x="3497" y="206"/>
                  <a:pt x="3470" y="234"/>
                  <a:pt x="3444" y="261"/>
                </a:cubicBezTo>
                <a:cubicBezTo>
                  <a:pt x="3391" y="317"/>
                  <a:pt x="3342" y="373"/>
                  <a:pt x="3342" y="373"/>
                </a:cubicBezTo>
                <a:cubicBezTo>
                  <a:pt x="3323" y="394"/>
                  <a:pt x="3293" y="405"/>
                  <a:pt x="3264" y="399"/>
                </a:cubicBezTo>
                <a:cubicBezTo>
                  <a:pt x="3264" y="399"/>
                  <a:pt x="3251" y="396"/>
                  <a:pt x="3233" y="392"/>
                </a:cubicBezTo>
                <a:cubicBezTo>
                  <a:pt x="3215" y="388"/>
                  <a:pt x="3191" y="385"/>
                  <a:pt x="3166" y="381"/>
                </a:cubicBezTo>
                <a:cubicBezTo>
                  <a:pt x="3142" y="377"/>
                  <a:pt x="3117" y="373"/>
                  <a:pt x="3099" y="370"/>
                </a:cubicBezTo>
                <a:cubicBezTo>
                  <a:pt x="3080" y="368"/>
                  <a:pt x="3068" y="366"/>
                  <a:pt x="3068" y="366"/>
                </a:cubicBezTo>
                <a:cubicBezTo>
                  <a:pt x="3068" y="366"/>
                  <a:pt x="3056" y="365"/>
                  <a:pt x="3037" y="363"/>
                </a:cubicBezTo>
                <a:cubicBezTo>
                  <a:pt x="3019" y="361"/>
                  <a:pt x="2994" y="357"/>
                  <a:pt x="2969" y="356"/>
                </a:cubicBezTo>
                <a:cubicBezTo>
                  <a:pt x="2920" y="352"/>
                  <a:pt x="2870" y="349"/>
                  <a:pt x="2870" y="349"/>
                </a:cubicBezTo>
                <a:cubicBezTo>
                  <a:pt x="2840" y="348"/>
                  <a:pt x="2813" y="332"/>
                  <a:pt x="2800" y="306"/>
                </a:cubicBezTo>
                <a:cubicBezTo>
                  <a:pt x="2800" y="306"/>
                  <a:pt x="2792" y="289"/>
                  <a:pt x="2779" y="264"/>
                </a:cubicBezTo>
                <a:cubicBezTo>
                  <a:pt x="2766" y="238"/>
                  <a:pt x="2748" y="205"/>
                  <a:pt x="2729" y="172"/>
                </a:cubicBezTo>
                <a:cubicBezTo>
                  <a:pt x="2692" y="106"/>
                  <a:pt x="2651" y="41"/>
                  <a:pt x="2651" y="41"/>
                </a:cubicBezTo>
                <a:cubicBezTo>
                  <a:pt x="2635" y="15"/>
                  <a:pt x="2603" y="0"/>
                  <a:pt x="2569" y="4"/>
                </a:cubicBezTo>
                <a:cubicBezTo>
                  <a:pt x="2569" y="4"/>
                  <a:pt x="2553" y="5"/>
                  <a:pt x="2530" y="7"/>
                </a:cubicBezTo>
                <a:cubicBezTo>
                  <a:pt x="2506" y="9"/>
                  <a:pt x="2475" y="11"/>
                  <a:pt x="2444" y="15"/>
                </a:cubicBezTo>
                <a:cubicBezTo>
                  <a:pt x="2413" y="19"/>
                  <a:pt x="2382" y="23"/>
                  <a:pt x="2359" y="26"/>
                </a:cubicBezTo>
                <a:cubicBezTo>
                  <a:pt x="2335" y="30"/>
                  <a:pt x="2320" y="33"/>
                  <a:pt x="2320" y="33"/>
                </a:cubicBezTo>
                <a:cubicBezTo>
                  <a:pt x="2286" y="39"/>
                  <a:pt x="2258" y="60"/>
                  <a:pt x="2249" y="88"/>
                </a:cubicBezTo>
                <a:cubicBezTo>
                  <a:pt x="2249" y="88"/>
                  <a:pt x="2243" y="106"/>
                  <a:pt x="2233" y="133"/>
                </a:cubicBezTo>
                <a:cubicBezTo>
                  <a:pt x="2225" y="161"/>
                  <a:pt x="2213" y="198"/>
                  <a:pt x="2203" y="234"/>
                </a:cubicBezTo>
                <a:cubicBezTo>
                  <a:pt x="2182" y="308"/>
                  <a:pt x="2165" y="380"/>
                  <a:pt x="2165" y="380"/>
                </a:cubicBezTo>
                <a:cubicBezTo>
                  <a:pt x="2158" y="408"/>
                  <a:pt x="2136" y="432"/>
                  <a:pt x="2107" y="440"/>
                </a:cubicBezTo>
                <a:cubicBezTo>
                  <a:pt x="2107" y="440"/>
                  <a:pt x="2095" y="443"/>
                  <a:pt x="2077" y="448"/>
                </a:cubicBezTo>
                <a:cubicBezTo>
                  <a:pt x="2059" y="453"/>
                  <a:pt x="2036" y="461"/>
                  <a:pt x="2012" y="469"/>
                </a:cubicBezTo>
                <a:cubicBezTo>
                  <a:pt x="1989" y="477"/>
                  <a:pt x="1965" y="485"/>
                  <a:pt x="1948" y="491"/>
                </a:cubicBezTo>
                <a:cubicBezTo>
                  <a:pt x="1930" y="497"/>
                  <a:pt x="1919" y="502"/>
                  <a:pt x="1919" y="502"/>
                </a:cubicBezTo>
                <a:cubicBezTo>
                  <a:pt x="1919" y="502"/>
                  <a:pt x="1873" y="520"/>
                  <a:pt x="1826" y="538"/>
                </a:cubicBezTo>
                <a:cubicBezTo>
                  <a:pt x="1781" y="559"/>
                  <a:pt x="1736" y="579"/>
                  <a:pt x="1736" y="579"/>
                </a:cubicBezTo>
                <a:cubicBezTo>
                  <a:pt x="1709" y="591"/>
                  <a:pt x="1678" y="590"/>
                  <a:pt x="1654" y="573"/>
                </a:cubicBezTo>
                <a:cubicBezTo>
                  <a:pt x="1654" y="573"/>
                  <a:pt x="1593" y="529"/>
                  <a:pt x="1529" y="488"/>
                </a:cubicBezTo>
                <a:cubicBezTo>
                  <a:pt x="1465" y="447"/>
                  <a:pt x="1398" y="409"/>
                  <a:pt x="1398" y="409"/>
                </a:cubicBezTo>
                <a:cubicBezTo>
                  <a:pt x="1373" y="394"/>
                  <a:pt x="1337" y="395"/>
                  <a:pt x="1308" y="413"/>
                </a:cubicBezTo>
                <a:cubicBezTo>
                  <a:pt x="1308" y="413"/>
                  <a:pt x="1256" y="447"/>
                  <a:pt x="1203" y="482"/>
                </a:cubicBezTo>
                <a:cubicBezTo>
                  <a:pt x="1153" y="518"/>
                  <a:pt x="1102" y="555"/>
                  <a:pt x="1102" y="555"/>
                </a:cubicBezTo>
                <a:cubicBezTo>
                  <a:pt x="1074" y="575"/>
                  <a:pt x="1061" y="608"/>
                  <a:pt x="1065" y="637"/>
                </a:cubicBezTo>
                <a:cubicBezTo>
                  <a:pt x="1065" y="637"/>
                  <a:pt x="1077" y="713"/>
                  <a:pt x="1092" y="787"/>
                </a:cubicBezTo>
                <a:cubicBezTo>
                  <a:pt x="1107" y="862"/>
                  <a:pt x="1126" y="935"/>
                  <a:pt x="1126" y="935"/>
                </a:cubicBezTo>
                <a:cubicBezTo>
                  <a:pt x="1134" y="963"/>
                  <a:pt x="1124" y="992"/>
                  <a:pt x="1102" y="1014"/>
                </a:cubicBezTo>
                <a:cubicBezTo>
                  <a:pt x="1102" y="1014"/>
                  <a:pt x="1067" y="1048"/>
                  <a:pt x="1032" y="1083"/>
                </a:cubicBezTo>
                <a:cubicBezTo>
                  <a:pt x="998" y="1120"/>
                  <a:pt x="964" y="1156"/>
                  <a:pt x="964" y="1156"/>
                </a:cubicBezTo>
                <a:cubicBezTo>
                  <a:pt x="964" y="1156"/>
                  <a:pt x="956" y="1165"/>
                  <a:pt x="944" y="1179"/>
                </a:cubicBezTo>
                <a:cubicBezTo>
                  <a:pt x="932" y="1193"/>
                  <a:pt x="916" y="1213"/>
                  <a:pt x="900" y="1232"/>
                </a:cubicBezTo>
                <a:cubicBezTo>
                  <a:pt x="884" y="1251"/>
                  <a:pt x="868" y="1270"/>
                  <a:pt x="857" y="1285"/>
                </a:cubicBezTo>
                <a:cubicBezTo>
                  <a:pt x="846" y="1300"/>
                  <a:pt x="839" y="1310"/>
                  <a:pt x="839" y="1310"/>
                </a:cubicBezTo>
                <a:cubicBezTo>
                  <a:pt x="821" y="1334"/>
                  <a:pt x="791" y="1346"/>
                  <a:pt x="762" y="1342"/>
                </a:cubicBezTo>
                <a:cubicBezTo>
                  <a:pt x="762" y="1342"/>
                  <a:pt x="689" y="1332"/>
                  <a:pt x="613" y="1325"/>
                </a:cubicBezTo>
                <a:cubicBezTo>
                  <a:pt x="575" y="1322"/>
                  <a:pt x="536" y="1319"/>
                  <a:pt x="507" y="1317"/>
                </a:cubicBezTo>
                <a:cubicBezTo>
                  <a:pt x="479" y="1316"/>
                  <a:pt x="460" y="1315"/>
                  <a:pt x="460" y="1315"/>
                </a:cubicBezTo>
                <a:cubicBezTo>
                  <a:pt x="430" y="1314"/>
                  <a:pt x="400" y="1332"/>
                  <a:pt x="382" y="1362"/>
                </a:cubicBezTo>
                <a:cubicBezTo>
                  <a:pt x="382" y="1362"/>
                  <a:pt x="374" y="1375"/>
                  <a:pt x="363" y="1395"/>
                </a:cubicBezTo>
                <a:cubicBezTo>
                  <a:pt x="351" y="1416"/>
                  <a:pt x="336" y="1444"/>
                  <a:pt x="322" y="1471"/>
                </a:cubicBezTo>
                <a:cubicBezTo>
                  <a:pt x="306" y="1498"/>
                  <a:pt x="293" y="1527"/>
                  <a:pt x="283" y="1548"/>
                </a:cubicBezTo>
                <a:cubicBezTo>
                  <a:pt x="272" y="1569"/>
                  <a:pt x="266" y="1583"/>
                  <a:pt x="266" y="1583"/>
                </a:cubicBezTo>
                <a:cubicBezTo>
                  <a:pt x="250" y="1614"/>
                  <a:pt x="253" y="1649"/>
                  <a:pt x="271" y="1673"/>
                </a:cubicBezTo>
                <a:cubicBezTo>
                  <a:pt x="271" y="1673"/>
                  <a:pt x="317" y="1735"/>
                  <a:pt x="365" y="1794"/>
                </a:cubicBezTo>
                <a:cubicBezTo>
                  <a:pt x="388" y="1823"/>
                  <a:pt x="414" y="1852"/>
                  <a:pt x="433" y="1873"/>
                </a:cubicBezTo>
                <a:cubicBezTo>
                  <a:pt x="451" y="1894"/>
                  <a:pt x="464" y="1908"/>
                  <a:pt x="464" y="1908"/>
                </a:cubicBezTo>
                <a:cubicBezTo>
                  <a:pt x="484" y="1930"/>
                  <a:pt x="489" y="1961"/>
                  <a:pt x="479" y="1989"/>
                </a:cubicBezTo>
                <a:cubicBezTo>
                  <a:pt x="479" y="1989"/>
                  <a:pt x="465" y="2036"/>
                  <a:pt x="450" y="2083"/>
                </a:cubicBezTo>
                <a:cubicBezTo>
                  <a:pt x="442" y="2107"/>
                  <a:pt x="437" y="2131"/>
                  <a:pt x="432" y="2149"/>
                </a:cubicBezTo>
                <a:cubicBezTo>
                  <a:pt x="427" y="2167"/>
                  <a:pt x="424" y="2179"/>
                  <a:pt x="424" y="2179"/>
                </a:cubicBezTo>
                <a:cubicBezTo>
                  <a:pt x="424" y="2179"/>
                  <a:pt x="421" y="2191"/>
                  <a:pt x="416" y="2209"/>
                </a:cubicBezTo>
                <a:cubicBezTo>
                  <a:pt x="412" y="2228"/>
                  <a:pt x="407" y="2252"/>
                  <a:pt x="402" y="2276"/>
                </a:cubicBezTo>
                <a:cubicBezTo>
                  <a:pt x="397" y="2300"/>
                  <a:pt x="392" y="2325"/>
                  <a:pt x="389" y="2343"/>
                </a:cubicBezTo>
                <a:cubicBezTo>
                  <a:pt x="386" y="2361"/>
                  <a:pt x="384" y="2374"/>
                  <a:pt x="384" y="2374"/>
                </a:cubicBezTo>
                <a:cubicBezTo>
                  <a:pt x="379" y="2403"/>
                  <a:pt x="358" y="2428"/>
                  <a:pt x="331" y="2438"/>
                </a:cubicBezTo>
                <a:cubicBezTo>
                  <a:pt x="331" y="2438"/>
                  <a:pt x="261" y="2463"/>
                  <a:pt x="191" y="2492"/>
                </a:cubicBezTo>
                <a:cubicBezTo>
                  <a:pt x="156" y="2507"/>
                  <a:pt x="120" y="2522"/>
                  <a:pt x="94" y="2534"/>
                </a:cubicBezTo>
                <a:cubicBezTo>
                  <a:pt x="68" y="2546"/>
                  <a:pt x="51" y="2554"/>
                  <a:pt x="51" y="2554"/>
                </a:cubicBezTo>
                <a:cubicBezTo>
                  <a:pt x="25" y="2567"/>
                  <a:pt x="6" y="2597"/>
                  <a:pt x="4" y="2631"/>
                </a:cubicBezTo>
                <a:cubicBezTo>
                  <a:pt x="4" y="2631"/>
                  <a:pt x="4" y="2635"/>
                  <a:pt x="3" y="2642"/>
                </a:cubicBezTo>
                <a:cubicBezTo>
                  <a:pt x="3" y="2649"/>
                  <a:pt x="2" y="2658"/>
                  <a:pt x="2" y="2670"/>
                </a:cubicBezTo>
                <a:cubicBezTo>
                  <a:pt x="2" y="2694"/>
                  <a:pt x="1" y="2725"/>
                  <a:pt x="1" y="2756"/>
                </a:cubicBezTo>
                <a:cubicBezTo>
                  <a:pt x="0" y="2787"/>
                  <a:pt x="1" y="2819"/>
                  <a:pt x="2" y="2842"/>
                </a:cubicBezTo>
                <a:cubicBezTo>
                  <a:pt x="3" y="2866"/>
                  <a:pt x="3" y="2881"/>
                  <a:pt x="3" y="2881"/>
                </a:cubicBezTo>
                <a:cubicBezTo>
                  <a:pt x="4" y="2916"/>
                  <a:pt x="23" y="2946"/>
                  <a:pt x="50" y="2959"/>
                </a:cubicBezTo>
                <a:cubicBezTo>
                  <a:pt x="50" y="2959"/>
                  <a:pt x="119" y="2992"/>
                  <a:pt x="189" y="3022"/>
                </a:cubicBezTo>
                <a:cubicBezTo>
                  <a:pt x="223" y="3037"/>
                  <a:pt x="259" y="3051"/>
                  <a:pt x="285" y="3061"/>
                </a:cubicBezTo>
                <a:cubicBezTo>
                  <a:pt x="312" y="3071"/>
                  <a:pt x="330" y="3077"/>
                  <a:pt x="330" y="3077"/>
                </a:cubicBezTo>
                <a:cubicBezTo>
                  <a:pt x="357" y="3087"/>
                  <a:pt x="376" y="3112"/>
                  <a:pt x="381" y="3142"/>
                </a:cubicBezTo>
                <a:cubicBezTo>
                  <a:pt x="381" y="3142"/>
                  <a:pt x="390" y="3191"/>
                  <a:pt x="398" y="3240"/>
                </a:cubicBezTo>
                <a:cubicBezTo>
                  <a:pt x="408" y="3288"/>
                  <a:pt x="420" y="3336"/>
                  <a:pt x="420" y="3336"/>
                </a:cubicBezTo>
                <a:cubicBezTo>
                  <a:pt x="420" y="3336"/>
                  <a:pt x="423" y="3348"/>
                  <a:pt x="427" y="3367"/>
                </a:cubicBezTo>
                <a:cubicBezTo>
                  <a:pt x="432" y="3385"/>
                  <a:pt x="439" y="3408"/>
                  <a:pt x="446" y="3432"/>
                </a:cubicBezTo>
                <a:cubicBezTo>
                  <a:pt x="458" y="3480"/>
                  <a:pt x="475" y="3527"/>
                  <a:pt x="475" y="3527"/>
                </a:cubicBezTo>
                <a:cubicBezTo>
                  <a:pt x="485" y="3555"/>
                  <a:pt x="478" y="3587"/>
                  <a:pt x="458" y="3608"/>
                </a:cubicBezTo>
                <a:cubicBezTo>
                  <a:pt x="458" y="3608"/>
                  <a:pt x="408" y="3663"/>
                  <a:pt x="359" y="3722"/>
                </a:cubicBezTo>
                <a:cubicBezTo>
                  <a:pt x="335" y="3751"/>
                  <a:pt x="311" y="3781"/>
                  <a:pt x="293" y="3804"/>
                </a:cubicBezTo>
                <a:cubicBezTo>
                  <a:pt x="276" y="3827"/>
                  <a:pt x="264" y="3842"/>
                  <a:pt x="264" y="3842"/>
                </a:cubicBezTo>
                <a:cubicBezTo>
                  <a:pt x="247" y="3866"/>
                  <a:pt x="245" y="3901"/>
                  <a:pt x="259" y="3932"/>
                </a:cubicBezTo>
                <a:cubicBezTo>
                  <a:pt x="259" y="3932"/>
                  <a:pt x="265" y="3946"/>
                  <a:pt x="275" y="3968"/>
                </a:cubicBezTo>
                <a:cubicBezTo>
                  <a:pt x="286" y="3989"/>
                  <a:pt x="300" y="4016"/>
                  <a:pt x="314" y="4044"/>
                </a:cubicBezTo>
                <a:cubicBezTo>
                  <a:pt x="329" y="4072"/>
                  <a:pt x="343" y="4100"/>
                  <a:pt x="355" y="4120"/>
                </a:cubicBezTo>
                <a:cubicBezTo>
                  <a:pt x="367" y="4140"/>
                  <a:pt x="375" y="4154"/>
                  <a:pt x="375" y="4154"/>
                </a:cubicBezTo>
                <a:cubicBezTo>
                  <a:pt x="392" y="4183"/>
                  <a:pt x="421" y="4202"/>
                  <a:pt x="452" y="4201"/>
                </a:cubicBezTo>
                <a:cubicBezTo>
                  <a:pt x="452" y="4201"/>
                  <a:pt x="529" y="4198"/>
                  <a:pt x="605" y="4191"/>
                </a:cubicBezTo>
                <a:cubicBezTo>
                  <a:pt x="642" y="4188"/>
                  <a:pt x="680" y="4185"/>
                  <a:pt x="708" y="4181"/>
                </a:cubicBezTo>
                <a:cubicBezTo>
                  <a:pt x="736" y="4178"/>
                  <a:pt x="755" y="4175"/>
                  <a:pt x="755" y="4175"/>
                </a:cubicBezTo>
                <a:cubicBezTo>
                  <a:pt x="783" y="4171"/>
                  <a:pt x="813" y="4184"/>
                  <a:pt x="830" y="4208"/>
                </a:cubicBezTo>
                <a:cubicBezTo>
                  <a:pt x="830" y="4208"/>
                  <a:pt x="838" y="4218"/>
                  <a:pt x="848" y="4233"/>
                </a:cubicBezTo>
                <a:cubicBezTo>
                  <a:pt x="860" y="4248"/>
                  <a:pt x="876" y="4267"/>
                  <a:pt x="891" y="4286"/>
                </a:cubicBezTo>
                <a:cubicBezTo>
                  <a:pt x="922" y="4326"/>
                  <a:pt x="955" y="4362"/>
                  <a:pt x="955" y="4362"/>
                </a:cubicBezTo>
                <a:cubicBezTo>
                  <a:pt x="955" y="4362"/>
                  <a:pt x="963" y="4372"/>
                  <a:pt x="976" y="4385"/>
                </a:cubicBezTo>
                <a:cubicBezTo>
                  <a:pt x="988" y="4399"/>
                  <a:pt x="1004" y="4418"/>
                  <a:pt x="1022" y="4436"/>
                </a:cubicBezTo>
                <a:cubicBezTo>
                  <a:pt x="1057" y="4471"/>
                  <a:pt x="1092" y="4506"/>
                  <a:pt x="1092" y="4506"/>
                </a:cubicBezTo>
                <a:cubicBezTo>
                  <a:pt x="1114" y="4527"/>
                  <a:pt x="1123" y="4557"/>
                  <a:pt x="1115" y="4585"/>
                </a:cubicBezTo>
                <a:cubicBezTo>
                  <a:pt x="1115" y="4585"/>
                  <a:pt x="1110" y="4603"/>
                  <a:pt x="1103" y="4631"/>
                </a:cubicBezTo>
                <a:cubicBezTo>
                  <a:pt x="1096" y="4658"/>
                  <a:pt x="1087" y="4696"/>
                  <a:pt x="1080" y="4732"/>
                </a:cubicBezTo>
                <a:cubicBezTo>
                  <a:pt x="1064" y="4806"/>
                  <a:pt x="1052" y="4882"/>
                  <a:pt x="1052" y="4882"/>
                </a:cubicBezTo>
                <a:cubicBezTo>
                  <a:pt x="1047" y="4912"/>
                  <a:pt x="1061" y="4945"/>
                  <a:pt x="1088" y="4965"/>
                </a:cubicBezTo>
                <a:cubicBezTo>
                  <a:pt x="1088" y="4965"/>
                  <a:pt x="1101" y="4974"/>
                  <a:pt x="1120" y="4988"/>
                </a:cubicBezTo>
                <a:cubicBezTo>
                  <a:pt x="1139" y="5002"/>
                  <a:pt x="1163" y="5022"/>
                  <a:pt x="1190" y="5039"/>
                </a:cubicBezTo>
                <a:cubicBezTo>
                  <a:pt x="1216" y="5056"/>
                  <a:pt x="1242" y="5074"/>
                  <a:pt x="1261" y="5087"/>
                </a:cubicBezTo>
                <a:cubicBezTo>
                  <a:pt x="1271" y="5094"/>
                  <a:pt x="1279" y="5099"/>
                  <a:pt x="1285" y="5102"/>
                </a:cubicBezTo>
                <a:cubicBezTo>
                  <a:pt x="1291" y="5106"/>
                  <a:pt x="1294" y="5108"/>
                  <a:pt x="1294" y="5108"/>
                </a:cubicBezTo>
                <a:cubicBezTo>
                  <a:pt x="1323" y="5126"/>
                  <a:pt x="1359" y="5128"/>
                  <a:pt x="1384" y="5114"/>
                </a:cubicBezTo>
                <a:cubicBezTo>
                  <a:pt x="1384" y="5114"/>
                  <a:pt x="1451" y="5076"/>
                  <a:pt x="1515" y="5035"/>
                </a:cubicBezTo>
                <a:cubicBezTo>
                  <a:pt x="1580" y="4994"/>
                  <a:pt x="1640" y="4951"/>
                  <a:pt x="1640" y="4951"/>
                </a:cubicBezTo>
                <a:cubicBezTo>
                  <a:pt x="1664" y="4934"/>
                  <a:pt x="1696" y="4931"/>
                  <a:pt x="1723" y="4944"/>
                </a:cubicBezTo>
                <a:cubicBezTo>
                  <a:pt x="1723" y="4944"/>
                  <a:pt x="1734" y="4949"/>
                  <a:pt x="1751" y="4958"/>
                </a:cubicBezTo>
                <a:cubicBezTo>
                  <a:pt x="1768" y="4966"/>
                  <a:pt x="1790" y="4976"/>
                  <a:pt x="1813" y="4985"/>
                </a:cubicBezTo>
                <a:cubicBezTo>
                  <a:pt x="1836" y="4995"/>
                  <a:pt x="1859" y="5004"/>
                  <a:pt x="1876" y="5012"/>
                </a:cubicBezTo>
                <a:cubicBezTo>
                  <a:pt x="1894" y="5018"/>
                  <a:pt x="1905" y="5023"/>
                  <a:pt x="1905" y="5023"/>
                </a:cubicBezTo>
                <a:cubicBezTo>
                  <a:pt x="1905" y="5023"/>
                  <a:pt x="1952" y="5040"/>
                  <a:pt x="1999" y="5056"/>
                </a:cubicBezTo>
                <a:cubicBezTo>
                  <a:pt x="2046" y="5071"/>
                  <a:pt x="2093" y="5086"/>
                  <a:pt x="2093" y="5086"/>
                </a:cubicBezTo>
                <a:cubicBezTo>
                  <a:pt x="2122" y="5094"/>
                  <a:pt x="2144" y="5116"/>
                  <a:pt x="2151" y="5145"/>
                </a:cubicBezTo>
                <a:cubicBezTo>
                  <a:pt x="2151" y="5145"/>
                  <a:pt x="2155" y="5163"/>
                  <a:pt x="2161" y="5191"/>
                </a:cubicBezTo>
                <a:cubicBezTo>
                  <a:pt x="2168" y="5218"/>
                  <a:pt x="2177" y="5256"/>
                  <a:pt x="2188" y="5292"/>
                </a:cubicBezTo>
                <a:cubicBezTo>
                  <a:pt x="2208" y="5364"/>
                  <a:pt x="2233" y="5438"/>
                  <a:pt x="2233" y="5438"/>
                </a:cubicBezTo>
                <a:cubicBezTo>
                  <a:pt x="2242" y="5466"/>
                  <a:pt x="2270" y="5488"/>
                  <a:pt x="2304" y="5493"/>
                </a:cubicBezTo>
                <a:cubicBezTo>
                  <a:pt x="2304" y="5493"/>
                  <a:pt x="2319" y="5496"/>
                  <a:pt x="2342" y="5500"/>
                </a:cubicBezTo>
                <a:cubicBezTo>
                  <a:pt x="2365" y="5503"/>
                  <a:pt x="2396" y="5509"/>
                  <a:pt x="2427" y="5512"/>
                </a:cubicBezTo>
                <a:cubicBezTo>
                  <a:pt x="2458" y="5515"/>
                  <a:pt x="2489" y="5519"/>
                  <a:pt x="2513" y="5521"/>
                </a:cubicBezTo>
                <a:cubicBezTo>
                  <a:pt x="2536" y="5524"/>
                  <a:pt x="2552" y="5525"/>
                  <a:pt x="2552" y="5525"/>
                </a:cubicBezTo>
                <a:cubicBezTo>
                  <a:pt x="2586" y="5527"/>
                  <a:pt x="2618" y="5513"/>
                  <a:pt x="2634" y="5488"/>
                </a:cubicBezTo>
                <a:close/>
                <a:moveTo>
                  <a:pt x="2527" y="4711"/>
                </a:moveTo>
                <a:cubicBezTo>
                  <a:pt x="2409" y="4697"/>
                  <a:pt x="2293" y="4669"/>
                  <a:pt x="2208" y="4644"/>
                </a:cubicBezTo>
                <a:cubicBezTo>
                  <a:pt x="2166" y="4631"/>
                  <a:pt x="2130" y="4620"/>
                  <a:pt x="2106" y="4611"/>
                </a:cubicBezTo>
                <a:cubicBezTo>
                  <a:pt x="2082" y="4602"/>
                  <a:pt x="2068" y="4597"/>
                  <a:pt x="2068" y="4597"/>
                </a:cubicBezTo>
                <a:cubicBezTo>
                  <a:pt x="2068" y="4597"/>
                  <a:pt x="2064" y="4595"/>
                  <a:pt x="2058" y="4593"/>
                </a:cubicBezTo>
                <a:cubicBezTo>
                  <a:pt x="2051" y="4591"/>
                  <a:pt x="2042" y="4587"/>
                  <a:pt x="2030" y="4582"/>
                </a:cubicBezTo>
                <a:cubicBezTo>
                  <a:pt x="2018" y="4577"/>
                  <a:pt x="2003" y="4571"/>
                  <a:pt x="1987" y="4563"/>
                </a:cubicBezTo>
                <a:cubicBezTo>
                  <a:pt x="1979" y="4560"/>
                  <a:pt x="1970" y="4556"/>
                  <a:pt x="1960" y="4552"/>
                </a:cubicBezTo>
                <a:cubicBezTo>
                  <a:pt x="1951" y="4548"/>
                  <a:pt x="1942" y="4543"/>
                  <a:pt x="1932" y="4538"/>
                </a:cubicBezTo>
                <a:cubicBezTo>
                  <a:pt x="1851" y="4502"/>
                  <a:pt x="1747" y="4444"/>
                  <a:pt x="1650" y="4376"/>
                </a:cubicBezTo>
                <a:cubicBezTo>
                  <a:pt x="1552" y="4309"/>
                  <a:pt x="1463" y="4231"/>
                  <a:pt x="1399" y="4169"/>
                </a:cubicBezTo>
                <a:cubicBezTo>
                  <a:pt x="1369" y="4137"/>
                  <a:pt x="1341" y="4112"/>
                  <a:pt x="1325" y="4092"/>
                </a:cubicBezTo>
                <a:cubicBezTo>
                  <a:pt x="1308" y="4072"/>
                  <a:pt x="1298" y="4061"/>
                  <a:pt x="1298" y="4061"/>
                </a:cubicBezTo>
                <a:cubicBezTo>
                  <a:pt x="1298" y="4061"/>
                  <a:pt x="1288" y="4050"/>
                  <a:pt x="1271" y="4031"/>
                </a:cubicBezTo>
                <a:cubicBezTo>
                  <a:pt x="1255" y="4010"/>
                  <a:pt x="1231" y="3982"/>
                  <a:pt x="1204" y="3947"/>
                </a:cubicBezTo>
                <a:cubicBezTo>
                  <a:pt x="1150" y="3875"/>
                  <a:pt x="1085" y="3776"/>
                  <a:pt x="1030" y="3671"/>
                </a:cubicBezTo>
                <a:cubicBezTo>
                  <a:pt x="975" y="3566"/>
                  <a:pt x="930" y="3456"/>
                  <a:pt x="904" y="3371"/>
                </a:cubicBezTo>
                <a:cubicBezTo>
                  <a:pt x="896" y="3350"/>
                  <a:pt x="890" y="3330"/>
                  <a:pt x="886" y="3313"/>
                </a:cubicBezTo>
                <a:cubicBezTo>
                  <a:pt x="881" y="3296"/>
                  <a:pt x="877" y="3281"/>
                  <a:pt x="873" y="3268"/>
                </a:cubicBezTo>
                <a:cubicBezTo>
                  <a:pt x="869" y="3256"/>
                  <a:pt x="867" y="3246"/>
                  <a:pt x="865" y="3239"/>
                </a:cubicBezTo>
                <a:cubicBezTo>
                  <a:pt x="864" y="3232"/>
                  <a:pt x="863" y="3229"/>
                  <a:pt x="863" y="3229"/>
                </a:cubicBezTo>
                <a:cubicBezTo>
                  <a:pt x="863" y="3229"/>
                  <a:pt x="860" y="3214"/>
                  <a:pt x="854" y="3189"/>
                </a:cubicBezTo>
                <a:cubicBezTo>
                  <a:pt x="847" y="3164"/>
                  <a:pt x="841" y="3127"/>
                  <a:pt x="834" y="3084"/>
                </a:cubicBezTo>
                <a:cubicBezTo>
                  <a:pt x="819" y="2996"/>
                  <a:pt x="807" y="2878"/>
                  <a:pt x="808" y="2759"/>
                </a:cubicBezTo>
                <a:cubicBezTo>
                  <a:pt x="808" y="2641"/>
                  <a:pt x="820" y="2522"/>
                  <a:pt x="836" y="2435"/>
                </a:cubicBezTo>
                <a:cubicBezTo>
                  <a:pt x="839" y="2413"/>
                  <a:pt x="843" y="2393"/>
                  <a:pt x="847" y="2375"/>
                </a:cubicBezTo>
                <a:cubicBezTo>
                  <a:pt x="851" y="2357"/>
                  <a:pt x="854" y="2342"/>
                  <a:pt x="857" y="2329"/>
                </a:cubicBezTo>
                <a:cubicBezTo>
                  <a:pt x="859" y="2316"/>
                  <a:pt x="862" y="2307"/>
                  <a:pt x="864" y="2300"/>
                </a:cubicBezTo>
                <a:cubicBezTo>
                  <a:pt x="866" y="2293"/>
                  <a:pt x="866" y="2290"/>
                  <a:pt x="866" y="2290"/>
                </a:cubicBezTo>
                <a:cubicBezTo>
                  <a:pt x="866" y="2290"/>
                  <a:pt x="870" y="2275"/>
                  <a:pt x="877" y="2250"/>
                </a:cubicBezTo>
                <a:cubicBezTo>
                  <a:pt x="882" y="2225"/>
                  <a:pt x="895" y="2190"/>
                  <a:pt x="908" y="2147"/>
                </a:cubicBezTo>
                <a:cubicBezTo>
                  <a:pt x="936" y="2063"/>
                  <a:pt x="980" y="1952"/>
                  <a:pt x="1035" y="1848"/>
                </a:cubicBezTo>
                <a:cubicBezTo>
                  <a:pt x="1090" y="1743"/>
                  <a:pt x="1155" y="1643"/>
                  <a:pt x="1210" y="1574"/>
                </a:cubicBezTo>
                <a:cubicBezTo>
                  <a:pt x="1223" y="1556"/>
                  <a:pt x="1236" y="1540"/>
                  <a:pt x="1248" y="1526"/>
                </a:cubicBezTo>
                <a:cubicBezTo>
                  <a:pt x="1259" y="1512"/>
                  <a:pt x="1270" y="1500"/>
                  <a:pt x="1278" y="1490"/>
                </a:cubicBezTo>
                <a:cubicBezTo>
                  <a:pt x="1286" y="1480"/>
                  <a:pt x="1292" y="1473"/>
                  <a:pt x="1297" y="1468"/>
                </a:cubicBezTo>
                <a:cubicBezTo>
                  <a:pt x="1302" y="1462"/>
                  <a:pt x="1305" y="1460"/>
                  <a:pt x="1305" y="1460"/>
                </a:cubicBezTo>
                <a:cubicBezTo>
                  <a:pt x="1305" y="1460"/>
                  <a:pt x="1315" y="1449"/>
                  <a:pt x="1332" y="1430"/>
                </a:cubicBezTo>
                <a:cubicBezTo>
                  <a:pt x="1349" y="1410"/>
                  <a:pt x="1376" y="1384"/>
                  <a:pt x="1407" y="1353"/>
                </a:cubicBezTo>
                <a:cubicBezTo>
                  <a:pt x="1471" y="1292"/>
                  <a:pt x="1562" y="1214"/>
                  <a:pt x="1660" y="1147"/>
                </a:cubicBezTo>
                <a:cubicBezTo>
                  <a:pt x="1758" y="1080"/>
                  <a:pt x="1863" y="1023"/>
                  <a:pt x="1943" y="986"/>
                </a:cubicBezTo>
                <a:cubicBezTo>
                  <a:pt x="1984" y="967"/>
                  <a:pt x="2017" y="952"/>
                  <a:pt x="2042" y="943"/>
                </a:cubicBezTo>
                <a:cubicBezTo>
                  <a:pt x="2066" y="934"/>
                  <a:pt x="2079" y="928"/>
                  <a:pt x="2079" y="928"/>
                </a:cubicBezTo>
                <a:cubicBezTo>
                  <a:pt x="2079" y="928"/>
                  <a:pt x="2083" y="927"/>
                  <a:pt x="2089" y="924"/>
                </a:cubicBezTo>
                <a:cubicBezTo>
                  <a:pt x="2096" y="922"/>
                  <a:pt x="2105" y="918"/>
                  <a:pt x="2118" y="914"/>
                </a:cubicBezTo>
                <a:cubicBezTo>
                  <a:pt x="2130" y="910"/>
                  <a:pt x="2145" y="905"/>
                  <a:pt x="2162" y="900"/>
                </a:cubicBezTo>
                <a:cubicBezTo>
                  <a:pt x="2179" y="893"/>
                  <a:pt x="2198" y="887"/>
                  <a:pt x="2220" y="882"/>
                </a:cubicBezTo>
                <a:cubicBezTo>
                  <a:pt x="2305" y="855"/>
                  <a:pt x="2421" y="830"/>
                  <a:pt x="2538" y="817"/>
                </a:cubicBezTo>
                <a:cubicBezTo>
                  <a:pt x="2656" y="803"/>
                  <a:pt x="2775" y="802"/>
                  <a:pt x="2864" y="806"/>
                </a:cubicBezTo>
                <a:cubicBezTo>
                  <a:pt x="2908" y="809"/>
                  <a:pt x="2945" y="810"/>
                  <a:pt x="2971" y="814"/>
                </a:cubicBezTo>
                <a:cubicBezTo>
                  <a:pt x="2997" y="817"/>
                  <a:pt x="3011" y="819"/>
                  <a:pt x="3011" y="819"/>
                </a:cubicBezTo>
                <a:cubicBezTo>
                  <a:pt x="3011" y="819"/>
                  <a:pt x="3015" y="819"/>
                  <a:pt x="3022" y="820"/>
                </a:cubicBezTo>
                <a:cubicBezTo>
                  <a:pt x="3029" y="820"/>
                  <a:pt x="3039" y="822"/>
                  <a:pt x="3052" y="824"/>
                </a:cubicBezTo>
                <a:cubicBezTo>
                  <a:pt x="3065" y="826"/>
                  <a:pt x="3080" y="829"/>
                  <a:pt x="3098" y="831"/>
                </a:cubicBezTo>
                <a:cubicBezTo>
                  <a:pt x="3116" y="834"/>
                  <a:pt x="3136" y="837"/>
                  <a:pt x="3158" y="843"/>
                </a:cubicBezTo>
                <a:cubicBezTo>
                  <a:pt x="3245" y="859"/>
                  <a:pt x="3360" y="890"/>
                  <a:pt x="3471" y="933"/>
                </a:cubicBezTo>
                <a:cubicBezTo>
                  <a:pt x="3582" y="975"/>
                  <a:pt x="3687" y="1029"/>
                  <a:pt x="3764" y="1074"/>
                </a:cubicBezTo>
                <a:cubicBezTo>
                  <a:pt x="3802" y="1097"/>
                  <a:pt x="3834" y="1116"/>
                  <a:pt x="3855" y="1131"/>
                </a:cubicBezTo>
                <a:cubicBezTo>
                  <a:pt x="3876" y="1145"/>
                  <a:pt x="3889" y="1154"/>
                  <a:pt x="3889" y="1154"/>
                </a:cubicBezTo>
                <a:cubicBezTo>
                  <a:pt x="3889" y="1154"/>
                  <a:pt x="3892" y="1156"/>
                  <a:pt x="3897" y="1160"/>
                </a:cubicBezTo>
                <a:cubicBezTo>
                  <a:pt x="3903" y="1163"/>
                  <a:pt x="3912" y="1169"/>
                  <a:pt x="3922" y="1177"/>
                </a:cubicBezTo>
                <a:cubicBezTo>
                  <a:pt x="3932" y="1185"/>
                  <a:pt x="3945" y="1194"/>
                  <a:pt x="3959" y="1205"/>
                </a:cubicBezTo>
                <a:cubicBezTo>
                  <a:pt x="3974" y="1216"/>
                  <a:pt x="3990" y="1228"/>
                  <a:pt x="4007" y="1243"/>
                </a:cubicBezTo>
                <a:cubicBezTo>
                  <a:pt x="4077" y="1297"/>
                  <a:pt x="4163" y="1379"/>
                  <a:pt x="4241" y="1468"/>
                </a:cubicBezTo>
                <a:cubicBezTo>
                  <a:pt x="4319" y="1557"/>
                  <a:pt x="4389" y="1654"/>
                  <a:pt x="4436" y="1730"/>
                </a:cubicBezTo>
                <a:cubicBezTo>
                  <a:pt x="4459" y="1768"/>
                  <a:pt x="4477" y="1801"/>
                  <a:pt x="4490" y="1823"/>
                </a:cubicBezTo>
                <a:cubicBezTo>
                  <a:pt x="4502" y="1846"/>
                  <a:pt x="4509" y="1859"/>
                  <a:pt x="4509" y="1859"/>
                </a:cubicBezTo>
                <a:cubicBezTo>
                  <a:pt x="4509" y="1859"/>
                  <a:pt x="4516" y="1872"/>
                  <a:pt x="4528" y="1895"/>
                </a:cubicBezTo>
                <a:cubicBezTo>
                  <a:pt x="4540" y="1918"/>
                  <a:pt x="4554" y="1952"/>
                  <a:pt x="4573" y="1993"/>
                </a:cubicBezTo>
                <a:cubicBezTo>
                  <a:pt x="4607" y="2074"/>
                  <a:pt x="4648" y="2186"/>
                  <a:pt x="4676" y="2301"/>
                </a:cubicBezTo>
                <a:cubicBezTo>
                  <a:pt x="4704" y="2416"/>
                  <a:pt x="4720" y="2534"/>
                  <a:pt x="4726" y="2622"/>
                </a:cubicBezTo>
                <a:cubicBezTo>
                  <a:pt x="4726" y="2633"/>
                  <a:pt x="4727" y="2644"/>
                  <a:pt x="4728" y="2654"/>
                </a:cubicBezTo>
                <a:cubicBezTo>
                  <a:pt x="4728" y="2664"/>
                  <a:pt x="4729" y="2674"/>
                  <a:pt x="4729" y="2683"/>
                </a:cubicBezTo>
                <a:cubicBezTo>
                  <a:pt x="4730" y="2701"/>
                  <a:pt x="4730" y="2717"/>
                  <a:pt x="4730" y="2730"/>
                </a:cubicBezTo>
                <a:cubicBezTo>
                  <a:pt x="4731" y="2743"/>
                  <a:pt x="4731" y="2753"/>
                  <a:pt x="4731" y="2760"/>
                </a:cubicBezTo>
                <a:cubicBezTo>
                  <a:pt x="4731" y="2767"/>
                  <a:pt x="4731" y="2770"/>
                  <a:pt x="4731" y="2770"/>
                </a:cubicBezTo>
                <a:cubicBezTo>
                  <a:pt x="4731" y="2770"/>
                  <a:pt x="4730" y="2785"/>
                  <a:pt x="4730" y="2811"/>
                </a:cubicBezTo>
                <a:cubicBezTo>
                  <a:pt x="4730" y="2837"/>
                  <a:pt x="4727" y="2874"/>
                  <a:pt x="4725" y="2918"/>
                </a:cubicBezTo>
                <a:cubicBezTo>
                  <a:pt x="4717" y="3007"/>
                  <a:pt x="4701" y="3125"/>
                  <a:pt x="4672" y="3240"/>
                </a:cubicBezTo>
                <a:cubicBezTo>
                  <a:pt x="4644" y="3355"/>
                  <a:pt x="4604" y="3468"/>
                  <a:pt x="4567" y="3549"/>
                </a:cubicBezTo>
                <a:cubicBezTo>
                  <a:pt x="4551" y="3590"/>
                  <a:pt x="4533" y="3622"/>
                  <a:pt x="4522" y="3646"/>
                </a:cubicBezTo>
                <a:cubicBezTo>
                  <a:pt x="4517" y="3658"/>
                  <a:pt x="4512" y="3667"/>
                  <a:pt x="4508" y="3673"/>
                </a:cubicBezTo>
                <a:cubicBezTo>
                  <a:pt x="4505" y="3679"/>
                  <a:pt x="4503" y="3682"/>
                  <a:pt x="4503" y="3682"/>
                </a:cubicBezTo>
                <a:cubicBezTo>
                  <a:pt x="4503" y="3682"/>
                  <a:pt x="4496" y="3695"/>
                  <a:pt x="4484" y="3718"/>
                </a:cubicBezTo>
                <a:cubicBezTo>
                  <a:pt x="4472" y="3741"/>
                  <a:pt x="4452" y="3772"/>
                  <a:pt x="4429" y="3810"/>
                </a:cubicBezTo>
                <a:cubicBezTo>
                  <a:pt x="4382" y="3885"/>
                  <a:pt x="4313" y="3982"/>
                  <a:pt x="4234" y="4070"/>
                </a:cubicBezTo>
                <a:cubicBezTo>
                  <a:pt x="4214" y="4091"/>
                  <a:pt x="4194" y="4114"/>
                  <a:pt x="4174" y="4135"/>
                </a:cubicBezTo>
                <a:cubicBezTo>
                  <a:pt x="4153" y="4155"/>
                  <a:pt x="4133" y="4175"/>
                  <a:pt x="4113" y="4195"/>
                </a:cubicBezTo>
                <a:cubicBezTo>
                  <a:pt x="4071" y="4231"/>
                  <a:pt x="4033" y="4267"/>
                  <a:pt x="3998" y="4294"/>
                </a:cubicBezTo>
                <a:cubicBezTo>
                  <a:pt x="3964" y="4322"/>
                  <a:pt x="3933" y="4343"/>
                  <a:pt x="3912" y="4359"/>
                </a:cubicBezTo>
                <a:cubicBezTo>
                  <a:pt x="3891" y="4374"/>
                  <a:pt x="3879" y="4383"/>
                  <a:pt x="3879" y="4383"/>
                </a:cubicBezTo>
                <a:cubicBezTo>
                  <a:pt x="3879" y="4383"/>
                  <a:pt x="3866" y="4391"/>
                  <a:pt x="3844" y="4405"/>
                </a:cubicBezTo>
                <a:cubicBezTo>
                  <a:pt x="3823" y="4419"/>
                  <a:pt x="3792" y="4440"/>
                  <a:pt x="3753" y="4461"/>
                </a:cubicBezTo>
                <a:cubicBezTo>
                  <a:pt x="3715" y="4485"/>
                  <a:pt x="3668" y="4508"/>
                  <a:pt x="3619" y="4533"/>
                </a:cubicBezTo>
                <a:cubicBezTo>
                  <a:pt x="3594" y="4545"/>
                  <a:pt x="3568" y="4557"/>
                  <a:pt x="3541" y="4568"/>
                </a:cubicBezTo>
                <a:cubicBezTo>
                  <a:pt x="3514" y="4580"/>
                  <a:pt x="3486" y="4590"/>
                  <a:pt x="3459" y="4601"/>
                </a:cubicBezTo>
                <a:cubicBezTo>
                  <a:pt x="3348" y="4643"/>
                  <a:pt x="3233" y="4673"/>
                  <a:pt x="3146" y="4690"/>
                </a:cubicBezTo>
                <a:cubicBezTo>
                  <a:pt x="3103" y="4698"/>
                  <a:pt x="3066" y="4705"/>
                  <a:pt x="3041" y="4708"/>
                </a:cubicBezTo>
                <a:cubicBezTo>
                  <a:pt x="3015" y="4711"/>
                  <a:pt x="3000" y="4713"/>
                  <a:pt x="3000" y="4713"/>
                </a:cubicBezTo>
                <a:cubicBezTo>
                  <a:pt x="3000" y="4713"/>
                  <a:pt x="2997" y="4713"/>
                  <a:pt x="2990" y="4714"/>
                </a:cubicBezTo>
                <a:cubicBezTo>
                  <a:pt x="2983" y="4715"/>
                  <a:pt x="2973" y="4717"/>
                  <a:pt x="2960" y="4717"/>
                </a:cubicBezTo>
                <a:cubicBezTo>
                  <a:pt x="2934" y="4719"/>
                  <a:pt x="2897" y="4724"/>
                  <a:pt x="2853" y="4725"/>
                </a:cubicBezTo>
                <a:cubicBezTo>
                  <a:pt x="2764" y="4730"/>
                  <a:pt x="2645" y="4726"/>
                  <a:pt x="2527" y="4711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0"/>
          <p:cNvSpPr>
            <a:spLocks noEditPoints="1"/>
          </p:cNvSpPr>
          <p:nvPr/>
        </p:nvSpPr>
        <p:spPr bwMode="auto">
          <a:xfrm>
            <a:off x="4116890" y="2201263"/>
            <a:ext cx="1725613" cy="1730375"/>
          </a:xfrm>
          <a:custGeom>
            <a:avLst/>
            <a:gdLst>
              <a:gd name="T0" fmla="*/ 2533 w 4269"/>
              <a:gd name="T1" fmla="*/ 4207 h 4282"/>
              <a:gd name="T2" fmla="*/ 2742 w 4269"/>
              <a:gd name="T3" fmla="*/ 3851 h 4282"/>
              <a:gd name="T4" fmla="*/ 3096 w 4269"/>
              <a:gd name="T5" fmla="*/ 3777 h 4282"/>
              <a:gd name="T6" fmla="*/ 3477 w 4269"/>
              <a:gd name="T7" fmla="*/ 3823 h 4282"/>
              <a:gd name="T8" fmla="*/ 3555 w 4269"/>
              <a:gd name="T9" fmla="*/ 3533 h 4282"/>
              <a:gd name="T10" fmla="*/ 3630 w 4269"/>
              <a:gd name="T11" fmla="*/ 3188 h 4282"/>
              <a:gd name="T12" fmla="*/ 3932 w 4269"/>
              <a:gd name="T13" fmla="*/ 3004 h 4282"/>
              <a:gd name="T14" fmla="*/ 4205 w 4269"/>
              <a:gd name="T15" fmla="*/ 2762 h 4282"/>
              <a:gd name="T16" fmla="*/ 3948 w 4269"/>
              <a:gd name="T17" fmla="*/ 2396 h 4282"/>
              <a:gd name="T18" fmla="*/ 3967 w 4269"/>
              <a:gd name="T19" fmla="*/ 2193 h 4282"/>
              <a:gd name="T20" fmla="*/ 4120 w 4269"/>
              <a:gd name="T21" fmla="*/ 1903 h 4282"/>
              <a:gd name="T22" fmla="*/ 4239 w 4269"/>
              <a:gd name="T23" fmla="*/ 1627 h 4282"/>
              <a:gd name="T24" fmla="*/ 4007 w 4269"/>
              <a:gd name="T25" fmla="*/ 1437 h 4282"/>
              <a:gd name="T26" fmla="*/ 3767 w 4269"/>
              <a:gd name="T27" fmla="*/ 1303 h 4282"/>
              <a:gd name="T28" fmla="*/ 3645 w 4269"/>
              <a:gd name="T29" fmla="*/ 1100 h 4282"/>
              <a:gd name="T30" fmla="*/ 3735 w 4269"/>
              <a:gd name="T31" fmla="*/ 741 h 4282"/>
              <a:gd name="T32" fmla="*/ 3467 w 4269"/>
              <a:gd name="T33" fmla="*/ 486 h 4282"/>
              <a:gd name="T34" fmla="*/ 2984 w 4269"/>
              <a:gd name="T35" fmla="*/ 519 h 4282"/>
              <a:gd name="T36" fmla="*/ 2731 w 4269"/>
              <a:gd name="T37" fmla="*/ 106 h 4282"/>
              <a:gd name="T38" fmla="*/ 2368 w 4269"/>
              <a:gd name="T39" fmla="*/ 35 h 4282"/>
              <a:gd name="T40" fmla="*/ 2066 w 4269"/>
              <a:gd name="T41" fmla="*/ 318 h 4282"/>
              <a:gd name="T42" fmla="*/ 1831 w 4269"/>
              <a:gd name="T43" fmla="*/ 344 h 4282"/>
              <a:gd name="T44" fmla="*/ 1460 w 4269"/>
              <a:gd name="T45" fmla="*/ 98 h 4282"/>
              <a:gd name="T46" fmla="*/ 1199 w 4269"/>
              <a:gd name="T47" fmla="*/ 251 h 4282"/>
              <a:gd name="T48" fmla="*/ 1098 w 4269"/>
              <a:gd name="T49" fmla="*/ 651 h 4282"/>
              <a:gd name="T50" fmla="*/ 915 w 4269"/>
              <a:gd name="T51" fmla="*/ 800 h 4282"/>
              <a:gd name="T52" fmla="*/ 470 w 4269"/>
              <a:gd name="T53" fmla="*/ 794 h 4282"/>
              <a:gd name="T54" fmla="*/ 408 w 4269"/>
              <a:gd name="T55" fmla="*/ 1185 h 4282"/>
              <a:gd name="T56" fmla="*/ 407 w 4269"/>
              <a:gd name="T57" fmla="*/ 1622 h 4282"/>
              <a:gd name="T58" fmla="*/ 13 w 4269"/>
              <a:gd name="T59" fmla="*/ 1915 h 4282"/>
              <a:gd name="T60" fmla="*/ 172 w 4269"/>
              <a:gd name="T61" fmla="*/ 2277 h 4282"/>
              <a:gd name="T62" fmla="*/ 365 w 4269"/>
              <a:gd name="T63" fmla="*/ 2474 h 4282"/>
              <a:gd name="T64" fmla="*/ 425 w 4269"/>
              <a:gd name="T65" fmla="*/ 2703 h 4282"/>
              <a:gd name="T66" fmla="*/ 265 w 4269"/>
              <a:gd name="T67" fmla="*/ 2986 h 4282"/>
              <a:gd name="T68" fmla="*/ 329 w 4269"/>
              <a:gd name="T69" fmla="*/ 3274 h 4282"/>
              <a:gd name="T70" fmla="*/ 703 w 4269"/>
              <a:gd name="T71" fmla="*/ 3297 h 4282"/>
              <a:gd name="T72" fmla="*/ 895 w 4269"/>
              <a:gd name="T73" fmla="*/ 3447 h 4282"/>
              <a:gd name="T74" fmla="*/ 1055 w 4269"/>
              <a:gd name="T75" fmla="*/ 3633 h 4282"/>
              <a:gd name="T76" fmla="*/ 1165 w 4269"/>
              <a:gd name="T77" fmla="*/ 4042 h 4282"/>
              <a:gd name="T78" fmla="*/ 1562 w 4269"/>
              <a:gd name="T79" fmla="*/ 3894 h 4282"/>
              <a:gd name="T80" fmla="*/ 1832 w 4269"/>
              <a:gd name="T81" fmla="*/ 3922 h 4282"/>
              <a:gd name="T82" fmla="*/ 2143 w 4269"/>
              <a:gd name="T83" fmla="*/ 4203 h 4282"/>
              <a:gd name="T84" fmla="*/ 1921 w 4269"/>
              <a:gd name="T85" fmla="*/ 3501 h 4282"/>
              <a:gd name="T86" fmla="*/ 1514 w 4269"/>
              <a:gd name="T87" fmla="*/ 3365 h 4282"/>
              <a:gd name="T88" fmla="*/ 1107 w 4269"/>
              <a:gd name="T89" fmla="*/ 3047 h 4282"/>
              <a:gd name="T90" fmla="*/ 795 w 4269"/>
              <a:gd name="T91" fmla="*/ 2425 h 4282"/>
              <a:gd name="T92" fmla="*/ 841 w 4269"/>
              <a:gd name="T93" fmla="*/ 1679 h 4282"/>
              <a:gd name="T94" fmla="*/ 1294 w 4269"/>
              <a:gd name="T95" fmla="*/ 1043 h 4282"/>
              <a:gd name="T96" fmla="*/ 2143 w 4269"/>
              <a:gd name="T97" fmla="*/ 746 h 4282"/>
              <a:gd name="T98" fmla="*/ 2817 w 4269"/>
              <a:gd name="T99" fmla="*/ 917 h 4282"/>
              <a:gd name="T100" fmla="*/ 3351 w 4269"/>
              <a:gd name="T101" fmla="*/ 1440 h 4282"/>
              <a:gd name="T102" fmla="*/ 3537 w 4269"/>
              <a:gd name="T103" fmla="*/ 2166 h 4282"/>
              <a:gd name="T104" fmla="*/ 3346 w 4269"/>
              <a:gd name="T105" fmla="*/ 2834 h 4282"/>
              <a:gd name="T106" fmla="*/ 3203 w 4269"/>
              <a:gd name="T107" fmla="*/ 3036 h 4282"/>
              <a:gd name="T108" fmla="*/ 2665 w 4269"/>
              <a:gd name="T109" fmla="*/ 3421 h 4282"/>
              <a:gd name="T110" fmla="*/ 2010 w 4269"/>
              <a:gd name="T111" fmla="*/ 3512 h 4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9" h="4282">
                <a:moveTo>
                  <a:pt x="2275" y="4278"/>
                </a:moveTo>
                <a:cubicBezTo>
                  <a:pt x="2296" y="4277"/>
                  <a:pt x="2325" y="4276"/>
                  <a:pt x="2353" y="4272"/>
                </a:cubicBezTo>
                <a:cubicBezTo>
                  <a:pt x="2382" y="4269"/>
                  <a:pt x="2411" y="4267"/>
                  <a:pt x="2432" y="4264"/>
                </a:cubicBezTo>
                <a:cubicBezTo>
                  <a:pt x="2453" y="4260"/>
                  <a:pt x="2467" y="4258"/>
                  <a:pt x="2467" y="4258"/>
                </a:cubicBezTo>
                <a:cubicBezTo>
                  <a:pt x="2499" y="4253"/>
                  <a:pt x="2524" y="4234"/>
                  <a:pt x="2533" y="4207"/>
                </a:cubicBezTo>
                <a:cubicBezTo>
                  <a:pt x="2533" y="4207"/>
                  <a:pt x="2556" y="4138"/>
                  <a:pt x="2575" y="4070"/>
                </a:cubicBezTo>
                <a:cubicBezTo>
                  <a:pt x="2584" y="4036"/>
                  <a:pt x="2592" y="4002"/>
                  <a:pt x="2598" y="3976"/>
                </a:cubicBezTo>
                <a:cubicBezTo>
                  <a:pt x="2604" y="3950"/>
                  <a:pt x="2607" y="3933"/>
                  <a:pt x="2607" y="3933"/>
                </a:cubicBezTo>
                <a:cubicBezTo>
                  <a:pt x="2613" y="3906"/>
                  <a:pt x="2633" y="3885"/>
                  <a:pt x="2658" y="3878"/>
                </a:cubicBezTo>
                <a:cubicBezTo>
                  <a:pt x="2658" y="3878"/>
                  <a:pt x="2700" y="3864"/>
                  <a:pt x="2742" y="3851"/>
                </a:cubicBezTo>
                <a:cubicBezTo>
                  <a:pt x="2783" y="3836"/>
                  <a:pt x="2825" y="3820"/>
                  <a:pt x="2825" y="3820"/>
                </a:cubicBezTo>
                <a:cubicBezTo>
                  <a:pt x="2825" y="3820"/>
                  <a:pt x="2865" y="3803"/>
                  <a:pt x="2906" y="3786"/>
                </a:cubicBezTo>
                <a:cubicBezTo>
                  <a:pt x="2945" y="3766"/>
                  <a:pt x="2985" y="3747"/>
                  <a:pt x="2985" y="3747"/>
                </a:cubicBezTo>
                <a:cubicBezTo>
                  <a:pt x="3009" y="3735"/>
                  <a:pt x="3037" y="3736"/>
                  <a:pt x="3059" y="3752"/>
                </a:cubicBezTo>
                <a:cubicBezTo>
                  <a:pt x="3059" y="3752"/>
                  <a:pt x="3074" y="3762"/>
                  <a:pt x="3096" y="3777"/>
                </a:cubicBezTo>
                <a:cubicBezTo>
                  <a:pt x="3118" y="3792"/>
                  <a:pt x="3148" y="3811"/>
                  <a:pt x="3178" y="3829"/>
                </a:cubicBezTo>
                <a:cubicBezTo>
                  <a:pt x="3238" y="3866"/>
                  <a:pt x="3302" y="3900"/>
                  <a:pt x="3302" y="3900"/>
                </a:cubicBezTo>
                <a:cubicBezTo>
                  <a:pt x="3327" y="3913"/>
                  <a:pt x="3359" y="3909"/>
                  <a:pt x="3385" y="3891"/>
                </a:cubicBezTo>
                <a:cubicBezTo>
                  <a:pt x="3385" y="3891"/>
                  <a:pt x="3397" y="3883"/>
                  <a:pt x="3415" y="3871"/>
                </a:cubicBezTo>
                <a:cubicBezTo>
                  <a:pt x="3432" y="3858"/>
                  <a:pt x="3455" y="3840"/>
                  <a:pt x="3477" y="3823"/>
                </a:cubicBezTo>
                <a:cubicBezTo>
                  <a:pt x="3500" y="3806"/>
                  <a:pt x="3522" y="3787"/>
                  <a:pt x="3539" y="3773"/>
                </a:cubicBezTo>
                <a:cubicBezTo>
                  <a:pt x="3555" y="3759"/>
                  <a:pt x="3566" y="3750"/>
                  <a:pt x="3566" y="3750"/>
                </a:cubicBezTo>
                <a:cubicBezTo>
                  <a:pt x="3590" y="3730"/>
                  <a:pt x="3600" y="3698"/>
                  <a:pt x="3593" y="3671"/>
                </a:cubicBezTo>
                <a:cubicBezTo>
                  <a:pt x="3593" y="3671"/>
                  <a:pt x="3589" y="3653"/>
                  <a:pt x="3582" y="3627"/>
                </a:cubicBezTo>
                <a:cubicBezTo>
                  <a:pt x="3575" y="3601"/>
                  <a:pt x="3566" y="3568"/>
                  <a:pt x="3555" y="3533"/>
                </a:cubicBezTo>
                <a:cubicBezTo>
                  <a:pt x="3533" y="3465"/>
                  <a:pt x="3508" y="3400"/>
                  <a:pt x="3508" y="3400"/>
                </a:cubicBezTo>
                <a:cubicBezTo>
                  <a:pt x="3499" y="3375"/>
                  <a:pt x="3503" y="3346"/>
                  <a:pt x="3521" y="3326"/>
                </a:cubicBezTo>
                <a:cubicBezTo>
                  <a:pt x="3521" y="3326"/>
                  <a:pt x="3550" y="3294"/>
                  <a:pt x="3577" y="3258"/>
                </a:cubicBezTo>
                <a:cubicBezTo>
                  <a:pt x="3590" y="3241"/>
                  <a:pt x="3604" y="3224"/>
                  <a:pt x="3614" y="3210"/>
                </a:cubicBezTo>
                <a:cubicBezTo>
                  <a:pt x="3623" y="3197"/>
                  <a:pt x="3630" y="3188"/>
                  <a:pt x="3630" y="3188"/>
                </a:cubicBezTo>
                <a:cubicBezTo>
                  <a:pt x="3630" y="3188"/>
                  <a:pt x="3656" y="3152"/>
                  <a:pt x="3679" y="3115"/>
                </a:cubicBezTo>
                <a:cubicBezTo>
                  <a:pt x="3691" y="3096"/>
                  <a:pt x="3703" y="3078"/>
                  <a:pt x="3711" y="3063"/>
                </a:cubicBezTo>
                <a:cubicBezTo>
                  <a:pt x="3719" y="3049"/>
                  <a:pt x="3725" y="3039"/>
                  <a:pt x="3725" y="3039"/>
                </a:cubicBezTo>
                <a:cubicBezTo>
                  <a:pt x="3738" y="3017"/>
                  <a:pt x="3764" y="3003"/>
                  <a:pt x="3790" y="3003"/>
                </a:cubicBezTo>
                <a:cubicBezTo>
                  <a:pt x="3790" y="3003"/>
                  <a:pt x="3860" y="3006"/>
                  <a:pt x="3932" y="3004"/>
                </a:cubicBezTo>
                <a:cubicBezTo>
                  <a:pt x="4002" y="3002"/>
                  <a:pt x="4074" y="2996"/>
                  <a:pt x="4074" y="2996"/>
                </a:cubicBezTo>
                <a:cubicBezTo>
                  <a:pt x="4102" y="2994"/>
                  <a:pt x="4128" y="2974"/>
                  <a:pt x="4139" y="2944"/>
                </a:cubicBezTo>
                <a:cubicBezTo>
                  <a:pt x="4139" y="2944"/>
                  <a:pt x="4145" y="2931"/>
                  <a:pt x="4153" y="2911"/>
                </a:cubicBezTo>
                <a:cubicBezTo>
                  <a:pt x="4161" y="2891"/>
                  <a:pt x="4171" y="2864"/>
                  <a:pt x="4180" y="2837"/>
                </a:cubicBezTo>
                <a:cubicBezTo>
                  <a:pt x="4189" y="2810"/>
                  <a:pt x="4199" y="2783"/>
                  <a:pt x="4205" y="2762"/>
                </a:cubicBezTo>
                <a:cubicBezTo>
                  <a:pt x="4211" y="2741"/>
                  <a:pt x="4215" y="2728"/>
                  <a:pt x="4215" y="2728"/>
                </a:cubicBezTo>
                <a:cubicBezTo>
                  <a:pt x="4224" y="2698"/>
                  <a:pt x="4216" y="2666"/>
                  <a:pt x="4195" y="2647"/>
                </a:cubicBezTo>
                <a:cubicBezTo>
                  <a:pt x="4195" y="2647"/>
                  <a:pt x="4143" y="2597"/>
                  <a:pt x="4089" y="2552"/>
                </a:cubicBezTo>
                <a:cubicBezTo>
                  <a:pt x="4033" y="2506"/>
                  <a:pt x="3977" y="2465"/>
                  <a:pt x="3977" y="2465"/>
                </a:cubicBezTo>
                <a:cubicBezTo>
                  <a:pt x="3956" y="2449"/>
                  <a:pt x="3945" y="2422"/>
                  <a:pt x="3948" y="2396"/>
                </a:cubicBezTo>
                <a:cubicBezTo>
                  <a:pt x="3948" y="2396"/>
                  <a:pt x="3950" y="2385"/>
                  <a:pt x="3952" y="2369"/>
                </a:cubicBezTo>
                <a:cubicBezTo>
                  <a:pt x="3955" y="2352"/>
                  <a:pt x="3957" y="2330"/>
                  <a:pt x="3959" y="2308"/>
                </a:cubicBezTo>
                <a:cubicBezTo>
                  <a:pt x="3961" y="2286"/>
                  <a:pt x="3963" y="2265"/>
                  <a:pt x="3964" y="2248"/>
                </a:cubicBezTo>
                <a:cubicBezTo>
                  <a:pt x="3965" y="2232"/>
                  <a:pt x="3965" y="2221"/>
                  <a:pt x="3965" y="2221"/>
                </a:cubicBezTo>
                <a:cubicBezTo>
                  <a:pt x="3965" y="2221"/>
                  <a:pt x="3966" y="2210"/>
                  <a:pt x="3967" y="2193"/>
                </a:cubicBezTo>
                <a:cubicBezTo>
                  <a:pt x="3968" y="2176"/>
                  <a:pt x="3968" y="2154"/>
                  <a:pt x="3967" y="2132"/>
                </a:cubicBezTo>
                <a:cubicBezTo>
                  <a:pt x="3967" y="2110"/>
                  <a:pt x="3968" y="2088"/>
                  <a:pt x="3967" y="2072"/>
                </a:cubicBezTo>
                <a:cubicBezTo>
                  <a:pt x="3966" y="2055"/>
                  <a:pt x="3965" y="2044"/>
                  <a:pt x="3965" y="2044"/>
                </a:cubicBezTo>
                <a:cubicBezTo>
                  <a:pt x="3964" y="2018"/>
                  <a:pt x="3978" y="1992"/>
                  <a:pt x="4001" y="1979"/>
                </a:cubicBezTo>
                <a:cubicBezTo>
                  <a:pt x="4001" y="1979"/>
                  <a:pt x="4061" y="1943"/>
                  <a:pt x="4120" y="1903"/>
                </a:cubicBezTo>
                <a:cubicBezTo>
                  <a:pt x="4150" y="1882"/>
                  <a:pt x="4179" y="1862"/>
                  <a:pt x="4200" y="1846"/>
                </a:cubicBezTo>
                <a:cubicBezTo>
                  <a:pt x="4221" y="1829"/>
                  <a:pt x="4236" y="1818"/>
                  <a:pt x="4236" y="1818"/>
                </a:cubicBezTo>
                <a:cubicBezTo>
                  <a:pt x="4257" y="1802"/>
                  <a:pt x="4269" y="1770"/>
                  <a:pt x="4263" y="1739"/>
                </a:cubicBezTo>
                <a:cubicBezTo>
                  <a:pt x="4263" y="1739"/>
                  <a:pt x="4260" y="1725"/>
                  <a:pt x="4256" y="1704"/>
                </a:cubicBezTo>
                <a:cubicBezTo>
                  <a:pt x="4251" y="1683"/>
                  <a:pt x="4246" y="1655"/>
                  <a:pt x="4239" y="1627"/>
                </a:cubicBezTo>
                <a:cubicBezTo>
                  <a:pt x="4231" y="1599"/>
                  <a:pt x="4224" y="1572"/>
                  <a:pt x="4219" y="1551"/>
                </a:cubicBezTo>
                <a:cubicBezTo>
                  <a:pt x="4213" y="1530"/>
                  <a:pt x="4208" y="1516"/>
                  <a:pt x="4208" y="1516"/>
                </a:cubicBezTo>
                <a:cubicBezTo>
                  <a:pt x="4199" y="1486"/>
                  <a:pt x="4176" y="1464"/>
                  <a:pt x="4149" y="1459"/>
                </a:cubicBezTo>
                <a:cubicBezTo>
                  <a:pt x="4149" y="1459"/>
                  <a:pt x="4131" y="1455"/>
                  <a:pt x="4104" y="1451"/>
                </a:cubicBezTo>
                <a:cubicBezTo>
                  <a:pt x="4077" y="1447"/>
                  <a:pt x="4042" y="1442"/>
                  <a:pt x="4007" y="1437"/>
                </a:cubicBezTo>
                <a:cubicBezTo>
                  <a:pt x="3971" y="1433"/>
                  <a:pt x="3937" y="1430"/>
                  <a:pt x="3910" y="1427"/>
                </a:cubicBezTo>
                <a:cubicBezTo>
                  <a:pt x="3884" y="1426"/>
                  <a:pt x="3866" y="1424"/>
                  <a:pt x="3866" y="1424"/>
                </a:cubicBezTo>
                <a:cubicBezTo>
                  <a:pt x="3839" y="1423"/>
                  <a:pt x="3815" y="1407"/>
                  <a:pt x="3805" y="1382"/>
                </a:cubicBezTo>
                <a:cubicBezTo>
                  <a:pt x="3805" y="1382"/>
                  <a:pt x="3801" y="1372"/>
                  <a:pt x="3793" y="1357"/>
                </a:cubicBezTo>
                <a:cubicBezTo>
                  <a:pt x="3786" y="1342"/>
                  <a:pt x="3776" y="1323"/>
                  <a:pt x="3767" y="1303"/>
                </a:cubicBezTo>
                <a:cubicBezTo>
                  <a:pt x="3757" y="1283"/>
                  <a:pt x="3746" y="1264"/>
                  <a:pt x="3738" y="1249"/>
                </a:cubicBezTo>
                <a:cubicBezTo>
                  <a:pt x="3730" y="1235"/>
                  <a:pt x="3724" y="1225"/>
                  <a:pt x="3724" y="1225"/>
                </a:cubicBezTo>
                <a:cubicBezTo>
                  <a:pt x="3724" y="1225"/>
                  <a:pt x="3719" y="1215"/>
                  <a:pt x="3711" y="1201"/>
                </a:cubicBezTo>
                <a:cubicBezTo>
                  <a:pt x="3702" y="1187"/>
                  <a:pt x="3690" y="1169"/>
                  <a:pt x="3679" y="1150"/>
                </a:cubicBezTo>
                <a:cubicBezTo>
                  <a:pt x="3667" y="1131"/>
                  <a:pt x="3654" y="1113"/>
                  <a:pt x="3645" y="1100"/>
                </a:cubicBezTo>
                <a:cubicBezTo>
                  <a:pt x="3635" y="1086"/>
                  <a:pt x="3629" y="1077"/>
                  <a:pt x="3629" y="1077"/>
                </a:cubicBezTo>
                <a:cubicBezTo>
                  <a:pt x="3614" y="1055"/>
                  <a:pt x="3611" y="1027"/>
                  <a:pt x="3624" y="1003"/>
                </a:cubicBezTo>
                <a:cubicBezTo>
                  <a:pt x="3624" y="1003"/>
                  <a:pt x="3631" y="987"/>
                  <a:pt x="3643" y="963"/>
                </a:cubicBezTo>
                <a:cubicBezTo>
                  <a:pt x="3654" y="939"/>
                  <a:pt x="3669" y="907"/>
                  <a:pt x="3683" y="874"/>
                </a:cubicBezTo>
                <a:cubicBezTo>
                  <a:pt x="3710" y="809"/>
                  <a:pt x="3735" y="741"/>
                  <a:pt x="3735" y="741"/>
                </a:cubicBezTo>
                <a:cubicBezTo>
                  <a:pt x="3745" y="714"/>
                  <a:pt x="3736" y="683"/>
                  <a:pt x="3715" y="660"/>
                </a:cubicBezTo>
                <a:cubicBezTo>
                  <a:pt x="3715" y="660"/>
                  <a:pt x="3676" y="618"/>
                  <a:pt x="3634" y="579"/>
                </a:cubicBezTo>
                <a:cubicBezTo>
                  <a:pt x="3613" y="558"/>
                  <a:pt x="3592" y="539"/>
                  <a:pt x="3576" y="525"/>
                </a:cubicBezTo>
                <a:cubicBezTo>
                  <a:pt x="3559" y="511"/>
                  <a:pt x="3549" y="501"/>
                  <a:pt x="3549" y="501"/>
                </a:cubicBezTo>
                <a:cubicBezTo>
                  <a:pt x="3525" y="480"/>
                  <a:pt x="3492" y="475"/>
                  <a:pt x="3467" y="486"/>
                </a:cubicBezTo>
                <a:cubicBezTo>
                  <a:pt x="3467" y="486"/>
                  <a:pt x="3400" y="513"/>
                  <a:pt x="3336" y="544"/>
                </a:cubicBezTo>
                <a:cubicBezTo>
                  <a:pt x="3272" y="575"/>
                  <a:pt x="3211" y="609"/>
                  <a:pt x="3211" y="609"/>
                </a:cubicBezTo>
                <a:cubicBezTo>
                  <a:pt x="3187" y="622"/>
                  <a:pt x="3159" y="621"/>
                  <a:pt x="3136" y="607"/>
                </a:cubicBezTo>
                <a:cubicBezTo>
                  <a:pt x="3136" y="607"/>
                  <a:pt x="3100" y="582"/>
                  <a:pt x="3061" y="561"/>
                </a:cubicBezTo>
                <a:cubicBezTo>
                  <a:pt x="3023" y="538"/>
                  <a:pt x="2984" y="519"/>
                  <a:pt x="2984" y="519"/>
                </a:cubicBezTo>
                <a:cubicBezTo>
                  <a:pt x="2984" y="519"/>
                  <a:pt x="2945" y="498"/>
                  <a:pt x="2904" y="480"/>
                </a:cubicBezTo>
                <a:cubicBezTo>
                  <a:pt x="2865" y="461"/>
                  <a:pt x="2823" y="445"/>
                  <a:pt x="2823" y="445"/>
                </a:cubicBezTo>
                <a:cubicBezTo>
                  <a:pt x="2799" y="435"/>
                  <a:pt x="2782" y="412"/>
                  <a:pt x="2778" y="386"/>
                </a:cubicBezTo>
                <a:cubicBezTo>
                  <a:pt x="2778" y="386"/>
                  <a:pt x="2771" y="316"/>
                  <a:pt x="2759" y="246"/>
                </a:cubicBezTo>
                <a:cubicBezTo>
                  <a:pt x="2747" y="176"/>
                  <a:pt x="2731" y="106"/>
                  <a:pt x="2731" y="106"/>
                </a:cubicBezTo>
                <a:cubicBezTo>
                  <a:pt x="2725" y="79"/>
                  <a:pt x="2701" y="55"/>
                  <a:pt x="2670" y="48"/>
                </a:cubicBezTo>
                <a:cubicBezTo>
                  <a:pt x="2670" y="48"/>
                  <a:pt x="2656" y="45"/>
                  <a:pt x="2636" y="40"/>
                </a:cubicBezTo>
                <a:cubicBezTo>
                  <a:pt x="2615" y="34"/>
                  <a:pt x="2587" y="29"/>
                  <a:pt x="2558" y="24"/>
                </a:cubicBezTo>
                <a:cubicBezTo>
                  <a:pt x="2502" y="12"/>
                  <a:pt x="2445" y="5"/>
                  <a:pt x="2445" y="5"/>
                </a:cubicBezTo>
                <a:cubicBezTo>
                  <a:pt x="2414" y="0"/>
                  <a:pt x="2384" y="12"/>
                  <a:pt x="2368" y="35"/>
                </a:cubicBezTo>
                <a:cubicBezTo>
                  <a:pt x="2368" y="35"/>
                  <a:pt x="2326" y="95"/>
                  <a:pt x="2289" y="154"/>
                </a:cubicBezTo>
                <a:cubicBezTo>
                  <a:pt x="2251" y="215"/>
                  <a:pt x="2219" y="277"/>
                  <a:pt x="2219" y="277"/>
                </a:cubicBezTo>
                <a:cubicBezTo>
                  <a:pt x="2206" y="301"/>
                  <a:pt x="2181" y="315"/>
                  <a:pt x="2155" y="316"/>
                </a:cubicBezTo>
                <a:cubicBezTo>
                  <a:pt x="2155" y="316"/>
                  <a:pt x="2144" y="316"/>
                  <a:pt x="2127" y="316"/>
                </a:cubicBezTo>
                <a:cubicBezTo>
                  <a:pt x="2111" y="316"/>
                  <a:pt x="2088" y="316"/>
                  <a:pt x="2066" y="318"/>
                </a:cubicBezTo>
                <a:cubicBezTo>
                  <a:pt x="2044" y="319"/>
                  <a:pt x="2022" y="320"/>
                  <a:pt x="2006" y="321"/>
                </a:cubicBezTo>
                <a:cubicBezTo>
                  <a:pt x="1989" y="323"/>
                  <a:pt x="1978" y="324"/>
                  <a:pt x="1978" y="324"/>
                </a:cubicBezTo>
                <a:cubicBezTo>
                  <a:pt x="1978" y="324"/>
                  <a:pt x="1968" y="325"/>
                  <a:pt x="1951" y="327"/>
                </a:cubicBezTo>
                <a:cubicBezTo>
                  <a:pt x="1935" y="328"/>
                  <a:pt x="1913" y="331"/>
                  <a:pt x="1891" y="334"/>
                </a:cubicBezTo>
                <a:cubicBezTo>
                  <a:pt x="1869" y="338"/>
                  <a:pt x="1847" y="341"/>
                  <a:pt x="1831" y="344"/>
                </a:cubicBezTo>
                <a:cubicBezTo>
                  <a:pt x="1815" y="347"/>
                  <a:pt x="1804" y="349"/>
                  <a:pt x="1804" y="349"/>
                </a:cubicBezTo>
                <a:cubicBezTo>
                  <a:pt x="1778" y="354"/>
                  <a:pt x="1751" y="344"/>
                  <a:pt x="1734" y="323"/>
                </a:cubicBezTo>
                <a:cubicBezTo>
                  <a:pt x="1734" y="323"/>
                  <a:pt x="1690" y="269"/>
                  <a:pt x="1642" y="217"/>
                </a:cubicBezTo>
                <a:cubicBezTo>
                  <a:pt x="1594" y="163"/>
                  <a:pt x="1542" y="114"/>
                  <a:pt x="1542" y="114"/>
                </a:cubicBezTo>
                <a:cubicBezTo>
                  <a:pt x="1522" y="95"/>
                  <a:pt x="1490" y="88"/>
                  <a:pt x="1460" y="98"/>
                </a:cubicBezTo>
                <a:cubicBezTo>
                  <a:pt x="1460" y="98"/>
                  <a:pt x="1447" y="103"/>
                  <a:pt x="1426" y="110"/>
                </a:cubicBezTo>
                <a:cubicBezTo>
                  <a:pt x="1406" y="118"/>
                  <a:pt x="1380" y="128"/>
                  <a:pt x="1353" y="138"/>
                </a:cubicBezTo>
                <a:cubicBezTo>
                  <a:pt x="1326" y="149"/>
                  <a:pt x="1300" y="160"/>
                  <a:pt x="1280" y="169"/>
                </a:cubicBezTo>
                <a:cubicBezTo>
                  <a:pt x="1261" y="177"/>
                  <a:pt x="1248" y="183"/>
                  <a:pt x="1248" y="183"/>
                </a:cubicBezTo>
                <a:cubicBezTo>
                  <a:pt x="1219" y="197"/>
                  <a:pt x="1200" y="223"/>
                  <a:pt x="1199" y="251"/>
                </a:cubicBezTo>
                <a:cubicBezTo>
                  <a:pt x="1199" y="251"/>
                  <a:pt x="1196" y="322"/>
                  <a:pt x="1198" y="394"/>
                </a:cubicBezTo>
                <a:cubicBezTo>
                  <a:pt x="1199" y="465"/>
                  <a:pt x="1204" y="535"/>
                  <a:pt x="1204" y="535"/>
                </a:cubicBezTo>
                <a:cubicBezTo>
                  <a:pt x="1207" y="562"/>
                  <a:pt x="1194" y="588"/>
                  <a:pt x="1172" y="602"/>
                </a:cubicBezTo>
                <a:cubicBezTo>
                  <a:pt x="1172" y="602"/>
                  <a:pt x="1162" y="608"/>
                  <a:pt x="1148" y="617"/>
                </a:cubicBezTo>
                <a:cubicBezTo>
                  <a:pt x="1135" y="626"/>
                  <a:pt x="1116" y="639"/>
                  <a:pt x="1098" y="651"/>
                </a:cubicBezTo>
                <a:cubicBezTo>
                  <a:pt x="1080" y="663"/>
                  <a:pt x="1063" y="677"/>
                  <a:pt x="1049" y="687"/>
                </a:cubicBezTo>
                <a:cubicBezTo>
                  <a:pt x="1036" y="697"/>
                  <a:pt x="1028" y="704"/>
                  <a:pt x="1028" y="704"/>
                </a:cubicBezTo>
                <a:cubicBezTo>
                  <a:pt x="1028" y="704"/>
                  <a:pt x="1019" y="711"/>
                  <a:pt x="1006" y="721"/>
                </a:cubicBezTo>
                <a:cubicBezTo>
                  <a:pt x="993" y="731"/>
                  <a:pt x="976" y="746"/>
                  <a:pt x="960" y="760"/>
                </a:cubicBezTo>
                <a:cubicBezTo>
                  <a:pt x="943" y="774"/>
                  <a:pt x="926" y="789"/>
                  <a:pt x="915" y="800"/>
                </a:cubicBezTo>
                <a:cubicBezTo>
                  <a:pt x="902" y="812"/>
                  <a:pt x="894" y="819"/>
                  <a:pt x="894" y="819"/>
                </a:cubicBezTo>
                <a:cubicBezTo>
                  <a:pt x="875" y="837"/>
                  <a:pt x="847" y="844"/>
                  <a:pt x="822" y="836"/>
                </a:cubicBezTo>
                <a:cubicBezTo>
                  <a:pt x="822" y="836"/>
                  <a:pt x="755" y="813"/>
                  <a:pt x="686" y="795"/>
                </a:cubicBezTo>
                <a:cubicBezTo>
                  <a:pt x="618" y="777"/>
                  <a:pt x="547" y="763"/>
                  <a:pt x="547" y="763"/>
                </a:cubicBezTo>
                <a:cubicBezTo>
                  <a:pt x="519" y="757"/>
                  <a:pt x="489" y="769"/>
                  <a:pt x="470" y="794"/>
                </a:cubicBezTo>
                <a:cubicBezTo>
                  <a:pt x="470" y="794"/>
                  <a:pt x="433" y="839"/>
                  <a:pt x="401" y="886"/>
                </a:cubicBezTo>
                <a:cubicBezTo>
                  <a:pt x="384" y="909"/>
                  <a:pt x="367" y="933"/>
                  <a:pt x="356" y="951"/>
                </a:cubicBezTo>
                <a:cubicBezTo>
                  <a:pt x="344" y="969"/>
                  <a:pt x="337" y="981"/>
                  <a:pt x="337" y="981"/>
                </a:cubicBezTo>
                <a:cubicBezTo>
                  <a:pt x="319" y="1007"/>
                  <a:pt x="318" y="1040"/>
                  <a:pt x="332" y="1064"/>
                </a:cubicBezTo>
                <a:cubicBezTo>
                  <a:pt x="332" y="1064"/>
                  <a:pt x="369" y="1127"/>
                  <a:pt x="408" y="1185"/>
                </a:cubicBezTo>
                <a:cubicBezTo>
                  <a:pt x="448" y="1245"/>
                  <a:pt x="491" y="1300"/>
                  <a:pt x="491" y="1300"/>
                </a:cubicBezTo>
                <a:cubicBezTo>
                  <a:pt x="507" y="1321"/>
                  <a:pt x="510" y="1350"/>
                  <a:pt x="499" y="1374"/>
                </a:cubicBezTo>
                <a:cubicBezTo>
                  <a:pt x="499" y="1374"/>
                  <a:pt x="480" y="1414"/>
                  <a:pt x="465" y="1455"/>
                </a:cubicBezTo>
                <a:cubicBezTo>
                  <a:pt x="447" y="1496"/>
                  <a:pt x="434" y="1538"/>
                  <a:pt x="434" y="1538"/>
                </a:cubicBezTo>
                <a:cubicBezTo>
                  <a:pt x="434" y="1538"/>
                  <a:pt x="418" y="1579"/>
                  <a:pt x="407" y="1622"/>
                </a:cubicBezTo>
                <a:cubicBezTo>
                  <a:pt x="393" y="1664"/>
                  <a:pt x="384" y="1707"/>
                  <a:pt x="384" y="1707"/>
                </a:cubicBezTo>
                <a:cubicBezTo>
                  <a:pt x="378" y="1733"/>
                  <a:pt x="357" y="1753"/>
                  <a:pt x="331" y="1760"/>
                </a:cubicBezTo>
                <a:cubicBezTo>
                  <a:pt x="331" y="1760"/>
                  <a:pt x="264" y="1777"/>
                  <a:pt x="195" y="1799"/>
                </a:cubicBezTo>
                <a:cubicBezTo>
                  <a:pt x="128" y="1820"/>
                  <a:pt x="61" y="1847"/>
                  <a:pt x="61" y="1847"/>
                </a:cubicBezTo>
                <a:cubicBezTo>
                  <a:pt x="35" y="1857"/>
                  <a:pt x="15" y="1883"/>
                  <a:pt x="13" y="1915"/>
                </a:cubicBezTo>
                <a:cubicBezTo>
                  <a:pt x="13" y="1915"/>
                  <a:pt x="11" y="1929"/>
                  <a:pt x="9" y="1950"/>
                </a:cubicBezTo>
                <a:cubicBezTo>
                  <a:pt x="7" y="1972"/>
                  <a:pt x="5" y="2001"/>
                  <a:pt x="4" y="2029"/>
                </a:cubicBezTo>
                <a:cubicBezTo>
                  <a:pt x="0" y="2087"/>
                  <a:pt x="1" y="2144"/>
                  <a:pt x="1" y="2144"/>
                </a:cubicBezTo>
                <a:cubicBezTo>
                  <a:pt x="1" y="2176"/>
                  <a:pt x="17" y="2204"/>
                  <a:pt x="43" y="2217"/>
                </a:cubicBezTo>
                <a:cubicBezTo>
                  <a:pt x="43" y="2217"/>
                  <a:pt x="107" y="2249"/>
                  <a:pt x="172" y="2277"/>
                </a:cubicBezTo>
                <a:cubicBezTo>
                  <a:pt x="204" y="2291"/>
                  <a:pt x="238" y="2305"/>
                  <a:pt x="262" y="2314"/>
                </a:cubicBezTo>
                <a:cubicBezTo>
                  <a:pt x="287" y="2323"/>
                  <a:pt x="304" y="2329"/>
                  <a:pt x="304" y="2329"/>
                </a:cubicBezTo>
                <a:cubicBezTo>
                  <a:pt x="329" y="2339"/>
                  <a:pt x="346" y="2361"/>
                  <a:pt x="351" y="2387"/>
                </a:cubicBezTo>
                <a:cubicBezTo>
                  <a:pt x="351" y="2387"/>
                  <a:pt x="352" y="2398"/>
                  <a:pt x="355" y="2414"/>
                </a:cubicBezTo>
                <a:cubicBezTo>
                  <a:pt x="358" y="2431"/>
                  <a:pt x="360" y="2453"/>
                  <a:pt x="365" y="2474"/>
                </a:cubicBezTo>
                <a:cubicBezTo>
                  <a:pt x="370" y="2496"/>
                  <a:pt x="374" y="2517"/>
                  <a:pt x="378" y="2534"/>
                </a:cubicBezTo>
                <a:cubicBezTo>
                  <a:pt x="381" y="2550"/>
                  <a:pt x="384" y="2560"/>
                  <a:pt x="384" y="2560"/>
                </a:cubicBezTo>
                <a:cubicBezTo>
                  <a:pt x="384" y="2560"/>
                  <a:pt x="387" y="2571"/>
                  <a:pt x="391" y="2587"/>
                </a:cubicBezTo>
                <a:cubicBezTo>
                  <a:pt x="395" y="2603"/>
                  <a:pt x="400" y="2625"/>
                  <a:pt x="407" y="2646"/>
                </a:cubicBezTo>
                <a:cubicBezTo>
                  <a:pt x="413" y="2667"/>
                  <a:pt x="420" y="2688"/>
                  <a:pt x="425" y="2703"/>
                </a:cubicBezTo>
                <a:cubicBezTo>
                  <a:pt x="430" y="2719"/>
                  <a:pt x="434" y="2729"/>
                  <a:pt x="434" y="2729"/>
                </a:cubicBezTo>
                <a:cubicBezTo>
                  <a:pt x="443" y="2754"/>
                  <a:pt x="437" y="2782"/>
                  <a:pt x="418" y="2802"/>
                </a:cubicBezTo>
                <a:cubicBezTo>
                  <a:pt x="418" y="2802"/>
                  <a:pt x="406" y="2815"/>
                  <a:pt x="389" y="2835"/>
                </a:cubicBezTo>
                <a:cubicBezTo>
                  <a:pt x="371" y="2855"/>
                  <a:pt x="348" y="2881"/>
                  <a:pt x="326" y="2909"/>
                </a:cubicBezTo>
                <a:cubicBezTo>
                  <a:pt x="303" y="2936"/>
                  <a:pt x="281" y="2964"/>
                  <a:pt x="265" y="2986"/>
                </a:cubicBezTo>
                <a:cubicBezTo>
                  <a:pt x="248" y="3007"/>
                  <a:pt x="238" y="3022"/>
                  <a:pt x="238" y="3022"/>
                </a:cubicBezTo>
                <a:cubicBezTo>
                  <a:pt x="221" y="3044"/>
                  <a:pt x="220" y="3077"/>
                  <a:pt x="234" y="3105"/>
                </a:cubicBezTo>
                <a:cubicBezTo>
                  <a:pt x="234" y="3105"/>
                  <a:pt x="240" y="3118"/>
                  <a:pt x="250" y="3137"/>
                </a:cubicBezTo>
                <a:cubicBezTo>
                  <a:pt x="261" y="3156"/>
                  <a:pt x="275" y="3181"/>
                  <a:pt x="288" y="3206"/>
                </a:cubicBezTo>
                <a:cubicBezTo>
                  <a:pt x="302" y="3231"/>
                  <a:pt x="318" y="3255"/>
                  <a:pt x="329" y="3274"/>
                </a:cubicBezTo>
                <a:cubicBezTo>
                  <a:pt x="341" y="3292"/>
                  <a:pt x="348" y="3304"/>
                  <a:pt x="348" y="3304"/>
                </a:cubicBezTo>
                <a:cubicBezTo>
                  <a:pt x="365" y="3331"/>
                  <a:pt x="395" y="3345"/>
                  <a:pt x="422" y="3342"/>
                </a:cubicBezTo>
                <a:cubicBezTo>
                  <a:pt x="422" y="3342"/>
                  <a:pt x="440" y="3340"/>
                  <a:pt x="467" y="3337"/>
                </a:cubicBezTo>
                <a:cubicBezTo>
                  <a:pt x="493" y="3334"/>
                  <a:pt x="529" y="3330"/>
                  <a:pt x="564" y="3324"/>
                </a:cubicBezTo>
                <a:cubicBezTo>
                  <a:pt x="635" y="3312"/>
                  <a:pt x="703" y="3297"/>
                  <a:pt x="703" y="3297"/>
                </a:cubicBezTo>
                <a:cubicBezTo>
                  <a:pt x="729" y="3291"/>
                  <a:pt x="757" y="3299"/>
                  <a:pt x="774" y="3320"/>
                </a:cubicBezTo>
                <a:cubicBezTo>
                  <a:pt x="774" y="3320"/>
                  <a:pt x="781" y="3328"/>
                  <a:pt x="792" y="3341"/>
                </a:cubicBezTo>
                <a:cubicBezTo>
                  <a:pt x="803" y="3353"/>
                  <a:pt x="818" y="3369"/>
                  <a:pt x="833" y="3385"/>
                </a:cubicBezTo>
                <a:cubicBezTo>
                  <a:pt x="848" y="3401"/>
                  <a:pt x="863" y="3417"/>
                  <a:pt x="876" y="3428"/>
                </a:cubicBezTo>
                <a:cubicBezTo>
                  <a:pt x="887" y="3440"/>
                  <a:pt x="895" y="3447"/>
                  <a:pt x="895" y="3447"/>
                </a:cubicBezTo>
                <a:cubicBezTo>
                  <a:pt x="895" y="3447"/>
                  <a:pt x="903" y="3455"/>
                  <a:pt x="915" y="3467"/>
                </a:cubicBezTo>
                <a:cubicBezTo>
                  <a:pt x="927" y="3478"/>
                  <a:pt x="944" y="3492"/>
                  <a:pt x="961" y="3507"/>
                </a:cubicBezTo>
                <a:cubicBezTo>
                  <a:pt x="977" y="3521"/>
                  <a:pt x="994" y="3536"/>
                  <a:pt x="1007" y="3546"/>
                </a:cubicBezTo>
                <a:cubicBezTo>
                  <a:pt x="1020" y="3556"/>
                  <a:pt x="1029" y="3563"/>
                  <a:pt x="1029" y="3563"/>
                </a:cubicBezTo>
                <a:cubicBezTo>
                  <a:pt x="1049" y="3579"/>
                  <a:pt x="1060" y="3606"/>
                  <a:pt x="1055" y="3633"/>
                </a:cubicBezTo>
                <a:cubicBezTo>
                  <a:pt x="1055" y="3633"/>
                  <a:pt x="1043" y="3701"/>
                  <a:pt x="1034" y="3773"/>
                </a:cubicBezTo>
                <a:cubicBezTo>
                  <a:pt x="1026" y="3843"/>
                  <a:pt x="1022" y="3915"/>
                  <a:pt x="1022" y="3915"/>
                </a:cubicBezTo>
                <a:cubicBezTo>
                  <a:pt x="1021" y="3943"/>
                  <a:pt x="1037" y="3971"/>
                  <a:pt x="1064" y="3987"/>
                </a:cubicBezTo>
                <a:cubicBezTo>
                  <a:pt x="1064" y="3987"/>
                  <a:pt x="1077" y="3994"/>
                  <a:pt x="1095" y="4005"/>
                </a:cubicBezTo>
                <a:cubicBezTo>
                  <a:pt x="1114" y="4016"/>
                  <a:pt x="1139" y="4029"/>
                  <a:pt x="1165" y="4042"/>
                </a:cubicBezTo>
                <a:cubicBezTo>
                  <a:pt x="1190" y="4055"/>
                  <a:pt x="1216" y="4068"/>
                  <a:pt x="1235" y="4077"/>
                </a:cubicBezTo>
                <a:cubicBezTo>
                  <a:pt x="1255" y="4086"/>
                  <a:pt x="1268" y="4092"/>
                  <a:pt x="1268" y="4092"/>
                </a:cubicBezTo>
                <a:cubicBezTo>
                  <a:pt x="1296" y="4105"/>
                  <a:pt x="1329" y="4102"/>
                  <a:pt x="1351" y="4084"/>
                </a:cubicBezTo>
                <a:cubicBezTo>
                  <a:pt x="1351" y="4084"/>
                  <a:pt x="1407" y="4039"/>
                  <a:pt x="1460" y="3992"/>
                </a:cubicBezTo>
                <a:cubicBezTo>
                  <a:pt x="1513" y="3944"/>
                  <a:pt x="1562" y="3894"/>
                  <a:pt x="1562" y="3894"/>
                </a:cubicBezTo>
                <a:cubicBezTo>
                  <a:pt x="1581" y="3875"/>
                  <a:pt x="1609" y="3868"/>
                  <a:pt x="1634" y="3875"/>
                </a:cubicBezTo>
                <a:cubicBezTo>
                  <a:pt x="1634" y="3875"/>
                  <a:pt x="1645" y="3878"/>
                  <a:pt x="1660" y="3883"/>
                </a:cubicBezTo>
                <a:cubicBezTo>
                  <a:pt x="1676" y="3888"/>
                  <a:pt x="1698" y="3893"/>
                  <a:pt x="1719" y="3898"/>
                </a:cubicBezTo>
                <a:cubicBezTo>
                  <a:pt x="1762" y="3909"/>
                  <a:pt x="1805" y="3917"/>
                  <a:pt x="1805" y="3917"/>
                </a:cubicBezTo>
                <a:cubicBezTo>
                  <a:pt x="1805" y="3917"/>
                  <a:pt x="1816" y="3919"/>
                  <a:pt x="1832" y="3922"/>
                </a:cubicBezTo>
                <a:cubicBezTo>
                  <a:pt x="1848" y="3926"/>
                  <a:pt x="1870" y="3929"/>
                  <a:pt x="1892" y="3932"/>
                </a:cubicBezTo>
                <a:cubicBezTo>
                  <a:pt x="1936" y="3939"/>
                  <a:pt x="1980" y="3942"/>
                  <a:pt x="1980" y="3942"/>
                </a:cubicBezTo>
                <a:cubicBezTo>
                  <a:pt x="2006" y="3945"/>
                  <a:pt x="2029" y="3962"/>
                  <a:pt x="2040" y="3987"/>
                </a:cubicBezTo>
                <a:cubicBezTo>
                  <a:pt x="2040" y="3987"/>
                  <a:pt x="2066" y="4051"/>
                  <a:pt x="2098" y="4116"/>
                </a:cubicBezTo>
                <a:cubicBezTo>
                  <a:pt x="2113" y="4148"/>
                  <a:pt x="2130" y="4179"/>
                  <a:pt x="2143" y="4203"/>
                </a:cubicBezTo>
                <a:cubicBezTo>
                  <a:pt x="2156" y="4226"/>
                  <a:pt x="2164" y="4242"/>
                  <a:pt x="2164" y="4242"/>
                </a:cubicBezTo>
                <a:cubicBezTo>
                  <a:pt x="2178" y="4266"/>
                  <a:pt x="2207" y="4282"/>
                  <a:pt x="2239" y="4280"/>
                </a:cubicBezTo>
                <a:cubicBezTo>
                  <a:pt x="2239" y="4280"/>
                  <a:pt x="2253" y="4279"/>
                  <a:pt x="2275" y="4278"/>
                </a:cubicBezTo>
                <a:close/>
                <a:moveTo>
                  <a:pt x="2010" y="3512"/>
                </a:moveTo>
                <a:cubicBezTo>
                  <a:pt x="1973" y="3509"/>
                  <a:pt x="1942" y="3503"/>
                  <a:pt x="1921" y="3501"/>
                </a:cubicBezTo>
                <a:cubicBezTo>
                  <a:pt x="1900" y="3496"/>
                  <a:pt x="1887" y="3494"/>
                  <a:pt x="1887" y="3494"/>
                </a:cubicBezTo>
                <a:cubicBezTo>
                  <a:pt x="1887" y="3494"/>
                  <a:pt x="1875" y="3492"/>
                  <a:pt x="1854" y="3488"/>
                </a:cubicBezTo>
                <a:cubicBezTo>
                  <a:pt x="1843" y="3485"/>
                  <a:pt x="1831" y="3482"/>
                  <a:pt x="1816" y="3478"/>
                </a:cubicBezTo>
                <a:cubicBezTo>
                  <a:pt x="1801" y="3475"/>
                  <a:pt x="1785" y="3471"/>
                  <a:pt x="1767" y="3465"/>
                </a:cubicBezTo>
                <a:cubicBezTo>
                  <a:pt x="1696" y="3445"/>
                  <a:pt x="1602" y="3410"/>
                  <a:pt x="1514" y="3365"/>
                </a:cubicBezTo>
                <a:cubicBezTo>
                  <a:pt x="1426" y="3319"/>
                  <a:pt x="1344" y="3263"/>
                  <a:pt x="1286" y="3217"/>
                </a:cubicBezTo>
                <a:cubicBezTo>
                  <a:pt x="1256" y="3195"/>
                  <a:pt x="1234" y="3173"/>
                  <a:pt x="1217" y="3159"/>
                </a:cubicBezTo>
                <a:cubicBezTo>
                  <a:pt x="1201" y="3145"/>
                  <a:pt x="1193" y="3136"/>
                  <a:pt x="1193" y="3136"/>
                </a:cubicBezTo>
                <a:cubicBezTo>
                  <a:pt x="1193" y="3136"/>
                  <a:pt x="1184" y="3127"/>
                  <a:pt x="1168" y="3112"/>
                </a:cubicBezTo>
                <a:cubicBezTo>
                  <a:pt x="1153" y="3097"/>
                  <a:pt x="1131" y="3075"/>
                  <a:pt x="1107" y="3047"/>
                </a:cubicBezTo>
                <a:cubicBezTo>
                  <a:pt x="1058" y="2991"/>
                  <a:pt x="998" y="2912"/>
                  <a:pt x="949" y="2826"/>
                </a:cubicBezTo>
                <a:cubicBezTo>
                  <a:pt x="900" y="2740"/>
                  <a:pt x="861" y="2648"/>
                  <a:pt x="837" y="2578"/>
                </a:cubicBezTo>
                <a:cubicBezTo>
                  <a:pt x="826" y="2542"/>
                  <a:pt x="816" y="2513"/>
                  <a:pt x="811" y="2492"/>
                </a:cubicBezTo>
                <a:cubicBezTo>
                  <a:pt x="806" y="2471"/>
                  <a:pt x="803" y="2459"/>
                  <a:pt x="803" y="2459"/>
                </a:cubicBezTo>
                <a:cubicBezTo>
                  <a:pt x="803" y="2459"/>
                  <a:pt x="799" y="2447"/>
                  <a:pt x="795" y="2425"/>
                </a:cubicBezTo>
                <a:cubicBezTo>
                  <a:pt x="791" y="2404"/>
                  <a:pt x="784" y="2374"/>
                  <a:pt x="779" y="2337"/>
                </a:cubicBezTo>
                <a:cubicBezTo>
                  <a:pt x="768" y="2264"/>
                  <a:pt x="760" y="2165"/>
                  <a:pt x="765" y="2066"/>
                </a:cubicBezTo>
                <a:cubicBezTo>
                  <a:pt x="770" y="1968"/>
                  <a:pt x="787" y="1870"/>
                  <a:pt x="805" y="1798"/>
                </a:cubicBezTo>
                <a:cubicBezTo>
                  <a:pt x="813" y="1761"/>
                  <a:pt x="824" y="1732"/>
                  <a:pt x="829" y="1711"/>
                </a:cubicBezTo>
                <a:cubicBezTo>
                  <a:pt x="836" y="1691"/>
                  <a:pt x="841" y="1679"/>
                  <a:pt x="841" y="1679"/>
                </a:cubicBezTo>
                <a:cubicBezTo>
                  <a:pt x="841" y="1679"/>
                  <a:pt x="845" y="1667"/>
                  <a:pt x="852" y="1647"/>
                </a:cubicBezTo>
                <a:cubicBezTo>
                  <a:pt x="860" y="1627"/>
                  <a:pt x="870" y="1597"/>
                  <a:pt x="886" y="1564"/>
                </a:cubicBezTo>
                <a:cubicBezTo>
                  <a:pt x="916" y="1496"/>
                  <a:pt x="964" y="1408"/>
                  <a:pt x="1022" y="1328"/>
                </a:cubicBezTo>
                <a:cubicBezTo>
                  <a:pt x="1079" y="1247"/>
                  <a:pt x="1146" y="1174"/>
                  <a:pt x="1200" y="1123"/>
                </a:cubicBezTo>
                <a:cubicBezTo>
                  <a:pt x="1254" y="1072"/>
                  <a:pt x="1294" y="1043"/>
                  <a:pt x="1294" y="1043"/>
                </a:cubicBezTo>
                <a:cubicBezTo>
                  <a:pt x="1294" y="1043"/>
                  <a:pt x="1332" y="1011"/>
                  <a:pt x="1394" y="971"/>
                </a:cubicBezTo>
                <a:cubicBezTo>
                  <a:pt x="1456" y="930"/>
                  <a:pt x="1543" y="882"/>
                  <a:pt x="1636" y="845"/>
                </a:cubicBezTo>
                <a:cubicBezTo>
                  <a:pt x="1728" y="808"/>
                  <a:pt x="1824" y="782"/>
                  <a:pt x="1897" y="770"/>
                </a:cubicBezTo>
                <a:cubicBezTo>
                  <a:pt x="1970" y="756"/>
                  <a:pt x="2019" y="753"/>
                  <a:pt x="2019" y="753"/>
                </a:cubicBezTo>
                <a:cubicBezTo>
                  <a:pt x="2019" y="753"/>
                  <a:pt x="2069" y="747"/>
                  <a:pt x="2143" y="746"/>
                </a:cubicBezTo>
                <a:cubicBezTo>
                  <a:pt x="2217" y="746"/>
                  <a:pt x="2316" y="753"/>
                  <a:pt x="2413" y="772"/>
                </a:cubicBezTo>
                <a:cubicBezTo>
                  <a:pt x="2510" y="790"/>
                  <a:pt x="2605" y="821"/>
                  <a:pt x="2674" y="850"/>
                </a:cubicBezTo>
                <a:cubicBezTo>
                  <a:pt x="2709" y="863"/>
                  <a:pt x="2736" y="877"/>
                  <a:pt x="2756" y="886"/>
                </a:cubicBezTo>
                <a:cubicBezTo>
                  <a:pt x="2775" y="896"/>
                  <a:pt x="2786" y="901"/>
                  <a:pt x="2786" y="901"/>
                </a:cubicBezTo>
                <a:cubicBezTo>
                  <a:pt x="2786" y="901"/>
                  <a:pt x="2797" y="907"/>
                  <a:pt x="2817" y="917"/>
                </a:cubicBezTo>
                <a:cubicBezTo>
                  <a:pt x="2835" y="928"/>
                  <a:pt x="2863" y="942"/>
                  <a:pt x="2894" y="963"/>
                </a:cubicBezTo>
                <a:cubicBezTo>
                  <a:pt x="2957" y="1002"/>
                  <a:pt x="3036" y="1062"/>
                  <a:pt x="3108" y="1130"/>
                </a:cubicBezTo>
                <a:cubicBezTo>
                  <a:pt x="3180" y="1198"/>
                  <a:pt x="3242" y="1275"/>
                  <a:pt x="3285" y="1336"/>
                </a:cubicBezTo>
                <a:cubicBezTo>
                  <a:pt x="3306" y="1366"/>
                  <a:pt x="3322" y="1392"/>
                  <a:pt x="3334" y="1411"/>
                </a:cubicBezTo>
                <a:cubicBezTo>
                  <a:pt x="3345" y="1429"/>
                  <a:pt x="3351" y="1440"/>
                  <a:pt x="3351" y="1440"/>
                </a:cubicBezTo>
                <a:cubicBezTo>
                  <a:pt x="3351" y="1440"/>
                  <a:pt x="3357" y="1451"/>
                  <a:pt x="3368" y="1470"/>
                </a:cubicBezTo>
                <a:cubicBezTo>
                  <a:pt x="3379" y="1488"/>
                  <a:pt x="3391" y="1517"/>
                  <a:pt x="3408" y="1550"/>
                </a:cubicBezTo>
                <a:cubicBezTo>
                  <a:pt x="3439" y="1618"/>
                  <a:pt x="3475" y="1711"/>
                  <a:pt x="3498" y="1807"/>
                </a:cubicBezTo>
                <a:cubicBezTo>
                  <a:pt x="3522" y="1903"/>
                  <a:pt x="3533" y="2002"/>
                  <a:pt x="3536" y="2076"/>
                </a:cubicBezTo>
                <a:cubicBezTo>
                  <a:pt x="3537" y="2113"/>
                  <a:pt x="3537" y="2144"/>
                  <a:pt x="3537" y="2166"/>
                </a:cubicBezTo>
                <a:cubicBezTo>
                  <a:pt x="3536" y="2187"/>
                  <a:pt x="3535" y="2200"/>
                  <a:pt x="3535" y="2200"/>
                </a:cubicBezTo>
                <a:cubicBezTo>
                  <a:pt x="3535" y="2200"/>
                  <a:pt x="3535" y="2212"/>
                  <a:pt x="3533" y="2233"/>
                </a:cubicBezTo>
                <a:cubicBezTo>
                  <a:pt x="3531" y="2255"/>
                  <a:pt x="3530" y="2286"/>
                  <a:pt x="3524" y="2323"/>
                </a:cubicBezTo>
                <a:cubicBezTo>
                  <a:pt x="3514" y="2396"/>
                  <a:pt x="3493" y="2493"/>
                  <a:pt x="3460" y="2587"/>
                </a:cubicBezTo>
                <a:cubicBezTo>
                  <a:pt x="3428" y="2681"/>
                  <a:pt x="3384" y="2770"/>
                  <a:pt x="3346" y="2834"/>
                </a:cubicBezTo>
                <a:cubicBezTo>
                  <a:pt x="3337" y="2850"/>
                  <a:pt x="3328" y="2865"/>
                  <a:pt x="3320" y="2877"/>
                </a:cubicBezTo>
                <a:cubicBezTo>
                  <a:pt x="3311" y="2890"/>
                  <a:pt x="3304" y="2901"/>
                  <a:pt x="3298" y="2910"/>
                </a:cubicBezTo>
                <a:cubicBezTo>
                  <a:pt x="3286" y="2928"/>
                  <a:pt x="3279" y="2938"/>
                  <a:pt x="3279" y="2938"/>
                </a:cubicBezTo>
                <a:cubicBezTo>
                  <a:pt x="3279" y="2938"/>
                  <a:pt x="3272" y="2948"/>
                  <a:pt x="3259" y="2966"/>
                </a:cubicBezTo>
                <a:cubicBezTo>
                  <a:pt x="3245" y="2983"/>
                  <a:pt x="3227" y="3008"/>
                  <a:pt x="3203" y="3036"/>
                </a:cubicBezTo>
                <a:cubicBezTo>
                  <a:pt x="3155" y="3092"/>
                  <a:pt x="3085" y="3163"/>
                  <a:pt x="3007" y="3223"/>
                </a:cubicBezTo>
                <a:cubicBezTo>
                  <a:pt x="2929" y="3285"/>
                  <a:pt x="2844" y="3336"/>
                  <a:pt x="2778" y="3369"/>
                </a:cubicBezTo>
                <a:cubicBezTo>
                  <a:pt x="2761" y="3377"/>
                  <a:pt x="2746" y="3385"/>
                  <a:pt x="2732" y="3391"/>
                </a:cubicBezTo>
                <a:cubicBezTo>
                  <a:pt x="2718" y="3397"/>
                  <a:pt x="2706" y="3403"/>
                  <a:pt x="2696" y="3407"/>
                </a:cubicBezTo>
                <a:cubicBezTo>
                  <a:pt x="2676" y="3416"/>
                  <a:pt x="2665" y="3421"/>
                  <a:pt x="2665" y="3421"/>
                </a:cubicBezTo>
                <a:cubicBezTo>
                  <a:pt x="2665" y="3421"/>
                  <a:pt x="2653" y="3425"/>
                  <a:pt x="2633" y="3432"/>
                </a:cubicBezTo>
                <a:cubicBezTo>
                  <a:pt x="2622" y="3436"/>
                  <a:pt x="2610" y="3441"/>
                  <a:pt x="2596" y="3446"/>
                </a:cubicBezTo>
                <a:cubicBezTo>
                  <a:pt x="2581" y="3450"/>
                  <a:pt x="2565" y="3456"/>
                  <a:pt x="2547" y="3461"/>
                </a:cubicBezTo>
                <a:cubicBezTo>
                  <a:pt x="2476" y="3483"/>
                  <a:pt x="2379" y="3504"/>
                  <a:pt x="2281" y="3513"/>
                </a:cubicBezTo>
                <a:cubicBezTo>
                  <a:pt x="2183" y="3523"/>
                  <a:pt x="2083" y="3520"/>
                  <a:pt x="2010" y="3512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35"/>
          <p:cNvSpPr>
            <a:spLocks noEditPoints="1"/>
          </p:cNvSpPr>
          <p:nvPr/>
        </p:nvSpPr>
        <p:spPr bwMode="auto">
          <a:xfrm rot="20950732">
            <a:off x="6729706" y="1127813"/>
            <a:ext cx="866775" cy="866775"/>
          </a:xfrm>
          <a:custGeom>
            <a:avLst/>
            <a:gdLst>
              <a:gd name="T0" fmla="*/ 1556 w 2147"/>
              <a:gd name="T1" fmla="*/ 2043 h 2146"/>
              <a:gd name="T2" fmla="*/ 1677 w 2147"/>
              <a:gd name="T3" fmla="*/ 1743 h 2146"/>
              <a:gd name="T4" fmla="*/ 1989 w 2147"/>
              <a:gd name="T5" fmla="*/ 1654 h 2146"/>
              <a:gd name="T6" fmla="*/ 2112 w 2147"/>
              <a:gd name="T7" fmla="*/ 1444 h 2146"/>
              <a:gd name="T8" fmla="*/ 1959 w 2147"/>
              <a:gd name="T9" fmla="*/ 1239 h 2146"/>
              <a:gd name="T10" fmla="*/ 1973 w 2147"/>
              <a:gd name="T11" fmla="*/ 1018 h 2146"/>
              <a:gd name="T12" fmla="*/ 2131 w 2147"/>
              <a:gd name="T13" fmla="*/ 836 h 2146"/>
              <a:gd name="T14" fmla="*/ 2089 w 2147"/>
              <a:gd name="T15" fmla="*/ 626 h 2146"/>
              <a:gd name="T16" fmla="*/ 1781 w 2147"/>
              <a:gd name="T17" fmla="*/ 516 h 2146"/>
              <a:gd name="T18" fmla="*/ 1650 w 2147"/>
              <a:gd name="T19" fmla="*/ 250 h 2146"/>
              <a:gd name="T20" fmla="*/ 1475 w 2147"/>
              <a:gd name="T21" fmla="*/ 39 h 2146"/>
              <a:gd name="T22" fmla="*/ 1287 w 2147"/>
              <a:gd name="T23" fmla="*/ 172 h 2146"/>
              <a:gd name="T24" fmla="*/ 1060 w 2147"/>
              <a:gd name="T25" fmla="*/ 172 h 2146"/>
              <a:gd name="T26" fmla="*/ 899 w 2147"/>
              <a:gd name="T27" fmla="*/ 83 h 2146"/>
              <a:gd name="T28" fmla="*/ 703 w 2147"/>
              <a:gd name="T29" fmla="*/ 27 h 2146"/>
              <a:gd name="T30" fmla="*/ 565 w 2147"/>
              <a:gd name="T31" fmla="*/ 329 h 2146"/>
              <a:gd name="T32" fmla="*/ 340 w 2147"/>
              <a:gd name="T33" fmla="*/ 508 h 2146"/>
              <a:gd name="T34" fmla="*/ 49 w 2147"/>
              <a:gd name="T35" fmla="*/ 647 h 2146"/>
              <a:gd name="T36" fmla="*/ 151 w 2147"/>
              <a:gd name="T37" fmla="*/ 841 h 2146"/>
              <a:gd name="T38" fmla="*/ 173 w 2147"/>
              <a:gd name="T39" fmla="*/ 1026 h 2146"/>
              <a:gd name="T40" fmla="*/ 132 w 2147"/>
              <a:gd name="T41" fmla="*/ 1209 h 2146"/>
              <a:gd name="T42" fmla="*/ 11 w 2147"/>
              <a:gd name="T43" fmla="*/ 1390 h 2146"/>
              <a:gd name="T44" fmla="*/ 285 w 2147"/>
              <a:gd name="T45" fmla="*/ 1559 h 2146"/>
              <a:gd name="T46" fmla="*/ 490 w 2147"/>
              <a:gd name="T47" fmla="*/ 1760 h 2146"/>
              <a:gd name="T48" fmla="*/ 596 w 2147"/>
              <a:gd name="T49" fmla="*/ 2075 h 2146"/>
              <a:gd name="T50" fmla="*/ 797 w 2147"/>
              <a:gd name="T51" fmla="*/ 2039 h 2146"/>
              <a:gd name="T52" fmla="*/ 967 w 2147"/>
              <a:gd name="T53" fmla="*/ 1967 h 2146"/>
              <a:gd name="T54" fmla="*/ 1192 w 2147"/>
              <a:gd name="T55" fmla="*/ 1992 h 2146"/>
              <a:gd name="T56" fmla="*/ 1366 w 2147"/>
              <a:gd name="T57" fmla="*/ 2143 h 2146"/>
              <a:gd name="T58" fmla="*/ 964 w 2147"/>
              <a:gd name="T59" fmla="*/ 1694 h 2146"/>
              <a:gd name="T60" fmla="*/ 802 w 2147"/>
              <a:gd name="T61" fmla="*/ 1643 h 2146"/>
              <a:gd name="T62" fmla="*/ 660 w 2147"/>
              <a:gd name="T63" fmla="*/ 1550 h 2146"/>
              <a:gd name="T64" fmla="*/ 575 w 2147"/>
              <a:gd name="T65" fmla="*/ 1460 h 2146"/>
              <a:gd name="T66" fmla="*/ 495 w 2147"/>
              <a:gd name="T67" fmla="*/ 1327 h 2146"/>
              <a:gd name="T68" fmla="*/ 447 w 2147"/>
              <a:gd name="T69" fmla="*/ 1155 h 2146"/>
              <a:gd name="T70" fmla="*/ 443 w 2147"/>
              <a:gd name="T71" fmla="*/ 1040 h 2146"/>
              <a:gd name="T72" fmla="*/ 459 w 2147"/>
              <a:gd name="T73" fmla="*/ 926 h 2146"/>
              <a:gd name="T74" fmla="*/ 525 w 2147"/>
              <a:gd name="T75" fmla="*/ 760 h 2146"/>
              <a:gd name="T76" fmla="*/ 618 w 2147"/>
              <a:gd name="T77" fmla="*/ 636 h 2146"/>
              <a:gd name="T78" fmla="*/ 712 w 2147"/>
              <a:gd name="T79" fmla="*/ 556 h 2146"/>
              <a:gd name="T80" fmla="*/ 862 w 2147"/>
              <a:gd name="T81" fmla="*/ 478 h 2146"/>
              <a:gd name="T82" fmla="*/ 1029 w 2147"/>
              <a:gd name="T83" fmla="*/ 444 h 2146"/>
              <a:gd name="T84" fmla="*/ 1127 w 2147"/>
              <a:gd name="T85" fmla="*/ 445 h 2146"/>
              <a:gd name="T86" fmla="*/ 1260 w 2147"/>
              <a:gd name="T87" fmla="*/ 470 h 2146"/>
              <a:gd name="T88" fmla="*/ 1396 w 2147"/>
              <a:gd name="T89" fmla="*/ 530 h 2146"/>
              <a:gd name="T90" fmla="*/ 1527 w 2147"/>
              <a:gd name="T91" fmla="*/ 635 h 2146"/>
              <a:gd name="T92" fmla="*/ 1631 w 2147"/>
              <a:gd name="T93" fmla="*/ 779 h 2146"/>
              <a:gd name="T94" fmla="*/ 1682 w 2147"/>
              <a:gd name="T95" fmla="*/ 906 h 2146"/>
              <a:gd name="T96" fmla="*/ 1704 w 2147"/>
              <a:gd name="T97" fmla="*/ 1045 h 2146"/>
              <a:gd name="T98" fmla="*/ 1699 w 2147"/>
              <a:gd name="T99" fmla="*/ 1151 h 2146"/>
              <a:gd name="T100" fmla="*/ 1670 w 2147"/>
              <a:gd name="T101" fmla="*/ 1281 h 2146"/>
              <a:gd name="T102" fmla="*/ 1610 w 2147"/>
              <a:gd name="T103" fmla="*/ 1405 h 2146"/>
              <a:gd name="T104" fmla="*/ 1496 w 2147"/>
              <a:gd name="T105" fmla="*/ 1542 h 2146"/>
              <a:gd name="T106" fmla="*/ 1348 w 2147"/>
              <a:gd name="T107" fmla="*/ 1641 h 2146"/>
              <a:gd name="T108" fmla="*/ 1219 w 2147"/>
              <a:gd name="T109" fmla="*/ 1688 h 2146"/>
              <a:gd name="T110" fmla="*/ 1086 w 2147"/>
              <a:gd name="T111" fmla="*/ 170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47" h="2146">
                <a:moveTo>
                  <a:pt x="1366" y="2143"/>
                </a:moveTo>
                <a:cubicBezTo>
                  <a:pt x="1366" y="2143"/>
                  <a:pt x="1376" y="2140"/>
                  <a:pt x="1391" y="2135"/>
                </a:cubicBezTo>
                <a:cubicBezTo>
                  <a:pt x="1405" y="2131"/>
                  <a:pt x="1425" y="2126"/>
                  <a:pt x="1444" y="2119"/>
                </a:cubicBezTo>
                <a:cubicBezTo>
                  <a:pt x="1482" y="2104"/>
                  <a:pt x="1520" y="2088"/>
                  <a:pt x="1520" y="2088"/>
                </a:cubicBezTo>
                <a:cubicBezTo>
                  <a:pt x="1541" y="2080"/>
                  <a:pt x="1554" y="2061"/>
                  <a:pt x="1556" y="2043"/>
                </a:cubicBezTo>
                <a:cubicBezTo>
                  <a:pt x="1556" y="2043"/>
                  <a:pt x="1561" y="1997"/>
                  <a:pt x="1562" y="1951"/>
                </a:cubicBezTo>
                <a:cubicBezTo>
                  <a:pt x="1563" y="1907"/>
                  <a:pt x="1560" y="1861"/>
                  <a:pt x="1560" y="1861"/>
                </a:cubicBezTo>
                <a:cubicBezTo>
                  <a:pt x="1558" y="1844"/>
                  <a:pt x="1567" y="1826"/>
                  <a:pt x="1582" y="1816"/>
                </a:cubicBezTo>
                <a:cubicBezTo>
                  <a:pt x="1582" y="1816"/>
                  <a:pt x="1608" y="1801"/>
                  <a:pt x="1630" y="1781"/>
                </a:cubicBezTo>
                <a:cubicBezTo>
                  <a:pt x="1654" y="1762"/>
                  <a:pt x="1677" y="1743"/>
                  <a:pt x="1677" y="1743"/>
                </a:cubicBezTo>
                <a:cubicBezTo>
                  <a:pt x="1677" y="1743"/>
                  <a:pt x="1698" y="1722"/>
                  <a:pt x="1720" y="1700"/>
                </a:cubicBezTo>
                <a:cubicBezTo>
                  <a:pt x="1742" y="1680"/>
                  <a:pt x="1760" y="1656"/>
                  <a:pt x="1760" y="1656"/>
                </a:cubicBezTo>
                <a:cubicBezTo>
                  <a:pt x="1772" y="1642"/>
                  <a:pt x="1790" y="1635"/>
                  <a:pt x="1807" y="1638"/>
                </a:cubicBezTo>
                <a:cubicBezTo>
                  <a:pt x="1807" y="1638"/>
                  <a:pt x="1852" y="1647"/>
                  <a:pt x="1897" y="1650"/>
                </a:cubicBezTo>
                <a:cubicBezTo>
                  <a:pt x="1942" y="1653"/>
                  <a:pt x="1989" y="1654"/>
                  <a:pt x="1989" y="1654"/>
                </a:cubicBezTo>
                <a:cubicBezTo>
                  <a:pt x="2006" y="1654"/>
                  <a:pt x="2027" y="1642"/>
                  <a:pt x="2037" y="1622"/>
                </a:cubicBezTo>
                <a:cubicBezTo>
                  <a:pt x="2037" y="1622"/>
                  <a:pt x="2056" y="1586"/>
                  <a:pt x="2075" y="1550"/>
                </a:cubicBezTo>
                <a:cubicBezTo>
                  <a:pt x="2084" y="1532"/>
                  <a:pt x="2091" y="1513"/>
                  <a:pt x="2097" y="1499"/>
                </a:cubicBezTo>
                <a:cubicBezTo>
                  <a:pt x="2103" y="1484"/>
                  <a:pt x="2107" y="1475"/>
                  <a:pt x="2107" y="1475"/>
                </a:cubicBezTo>
                <a:cubicBezTo>
                  <a:pt x="2111" y="1465"/>
                  <a:pt x="2113" y="1454"/>
                  <a:pt x="2112" y="1444"/>
                </a:cubicBezTo>
                <a:cubicBezTo>
                  <a:pt x="2111" y="1434"/>
                  <a:pt x="2107" y="1425"/>
                  <a:pt x="2101" y="1418"/>
                </a:cubicBezTo>
                <a:cubicBezTo>
                  <a:pt x="2101" y="1418"/>
                  <a:pt x="2071" y="1381"/>
                  <a:pt x="2040" y="1349"/>
                </a:cubicBezTo>
                <a:cubicBezTo>
                  <a:pt x="2024" y="1332"/>
                  <a:pt x="2008" y="1317"/>
                  <a:pt x="1996" y="1305"/>
                </a:cubicBezTo>
                <a:cubicBezTo>
                  <a:pt x="1984" y="1294"/>
                  <a:pt x="1975" y="1286"/>
                  <a:pt x="1975" y="1286"/>
                </a:cubicBezTo>
                <a:cubicBezTo>
                  <a:pt x="1961" y="1275"/>
                  <a:pt x="1955" y="1257"/>
                  <a:pt x="1959" y="1239"/>
                </a:cubicBezTo>
                <a:cubicBezTo>
                  <a:pt x="1959" y="1239"/>
                  <a:pt x="1960" y="1232"/>
                  <a:pt x="1962" y="1220"/>
                </a:cubicBezTo>
                <a:cubicBezTo>
                  <a:pt x="1965" y="1209"/>
                  <a:pt x="1966" y="1195"/>
                  <a:pt x="1968" y="1180"/>
                </a:cubicBezTo>
                <a:cubicBezTo>
                  <a:pt x="1971" y="1150"/>
                  <a:pt x="1974" y="1120"/>
                  <a:pt x="1974" y="1120"/>
                </a:cubicBezTo>
                <a:cubicBezTo>
                  <a:pt x="1974" y="1120"/>
                  <a:pt x="1974" y="1090"/>
                  <a:pt x="1974" y="1060"/>
                </a:cubicBezTo>
                <a:cubicBezTo>
                  <a:pt x="1974" y="1045"/>
                  <a:pt x="1974" y="1029"/>
                  <a:pt x="1973" y="1018"/>
                </a:cubicBezTo>
                <a:cubicBezTo>
                  <a:pt x="1972" y="1007"/>
                  <a:pt x="1971" y="1000"/>
                  <a:pt x="1971" y="1000"/>
                </a:cubicBezTo>
                <a:cubicBezTo>
                  <a:pt x="1969" y="982"/>
                  <a:pt x="1978" y="964"/>
                  <a:pt x="1992" y="954"/>
                </a:cubicBezTo>
                <a:cubicBezTo>
                  <a:pt x="1992" y="954"/>
                  <a:pt x="2002" y="947"/>
                  <a:pt x="2015" y="937"/>
                </a:cubicBezTo>
                <a:cubicBezTo>
                  <a:pt x="2028" y="927"/>
                  <a:pt x="2046" y="913"/>
                  <a:pt x="2063" y="899"/>
                </a:cubicBezTo>
                <a:cubicBezTo>
                  <a:pt x="2098" y="869"/>
                  <a:pt x="2131" y="836"/>
                  <a:pt x="2131" y="836"/>
                </a:cubicBezTo>
                <a:cubicBezTo>
                  <a:pt x="2138" y="830"/>
                  <a:pt x="2143" y="821"/>
                  <a:pt x="2145" y="812"/>
                </a:cubicBezTo>
                <a:cubicBezTo>
                  <a:pt x="2147" y="802"/>
                  <a:pt x="2146" y="791"/>
                  <a:pt x="2143" y="780"/>
                </a:cubicBezTo>
                <a:cubicBezTo>
                  <a:pt x="2143" y="780"/>
                  <a:pt x="2140" y="770"/>
                  <a:pt x="2136" y="756"/>
                </a:cubicBezTo>
                <a:cubicBezTo>
                  <a:pt x="2131" y="741"/>
                  <a:pt x="2126" y="721"/>
                  <a:pt x="2119" y="702"/>
                </a:cubicBezTo>
                <a:cubicBezTo>
                  <a:pt x="2104" y="664"/>
                  <a:pt x="2089" y="626"/>
                  <a:pt x="2089" y="626"/>
                </a:cubicBezTo>
                <a:cubicBezTo>
                  <a:pt x="2081" y="605"/>
                  <a:pt x="2062" y="592"/>
                  <a:pt x="2044" y="590"/>
                </a:cubicBezTo>
                <a:cubicBezTo>
                  <a:pt x="2044" y="590"/>
                  <a:pt x="1997" y="586"/>
                  <a:pt x="1952" y="585"/>
                </a:cubicBezTo>
                <a:cubicBezTo>
                  <a:pt x="1907" y="583"/>
                  <a:pt x="1861" y="587"/>
                  <a:pt x="1861" y="587"/>
                </a:cubicBezTo>
                <a:cubicBezTo>
                  <a:pt x="1844" y="588"/>
                  <a:pt x="1827" y="579"/>
                  <a:pt x="1817" y="564"/>
                </a:cubicBezTo>
                <a:cubicBezTo>
                  <a:pt x="1817" y="564"/>
                  <a:pt x="1801" y="538"/>
                  <a:pt x="1781" y="516"/>
                </a:cubicBezTo>
                <a:cubicBezTo>
                  <a:pt x="1762" y="493"/>
                  <a:pt x="1743" y="469"/>
                  <a:pt x="1743" y="469"/>
                </a:cubicBezTo>
                <a:cubicBezTo>
                  <a:pt x="1743" y="469"/>
                  <a:pt x="1722" y="448"/>
                  <a:pt x="1701" y="427"/>
                </a:cubicBezTo>
                <a:cubicBezTo>
                  <a:pt x="1680" y="405"/>
                  <a:pt x="1656" y="386"/>
                  <a:pt x="1656" y="386"/>
                </a:cubicBezTo>
                <a:cubicBezTo>
                  <a:pt x="1642" y="375"/>
                  <a:pt x="1636" y="357"/>
                  <a:pt x="1639" y="339"/>
                </a:cubicBezTo>
                <a:cubicBezTo>
                  <a:pt x="1639" y="339"/>
                  <a:pt x="1647" y="294"/>
                  <a:pt x="1650" y="250"/>
                </a:cubicBezTo>
                <a:cubicBezTo>
                  <a:pt x="1654" y="205"/>
                  <a:pt x="1654" y="158"/>
                  <a:pt x="1654" y="158"/>
                </a:cubicBezTo>
                <a:cubicBezTo>
                  <a:pt x="1654" y="140"/>
                  <a:pt x="1643" y="119"/>
                  <a:pt x="1623" y="109"/>
                </a:cubicBezTo>
                <a:cubicBezTo>
                  <a:pt x="1623" y="109"/>
                  <a:pt x="1587" y="90"/>
                  <a:pt x="1550" y="71"/>
                </a:cubicBezTo>
                <a:cubicBezTo>
                  <a:pt x="1532" y="62"/>
                  <a:pt x="1513" y="55"/>
                  <a:pt x="1499" y="49"/>
                </a:cubicBezTo>
                <a:cubicBezTo>
                  <a:pt x="1485" y="43"/>
                  <a:pt x="1475" y="39"/>
                  <a:pt x="1475" y="39"/>
                </a:cubicBezTo>
                <a:cubicBezTo>
                  <a:pt x="1465" y="35"/>
                  <a:pt x="1454" y="34"/>
                  <a:pt x="1444" y="34"/>
                </a:cubicBezTo>
                <a:cubicBezTo>
                  <a:pt x="1434" y="35"/>
                  <a:pt x="1425" y="39"/>
                  <a:pt x="1418" y="45"/>
                </a:cubicBezTo>
                <a:cubicBezTo>
                  <a:pt x="1418" y="45"/>
                  <a:pt x="1382" y="75"/>
                  <a:pt x="1349" y="107"/>
                </a:cubicBezTo>
                <a:cubicBezTo>
                  <a:pt x="1333" y="122"/>
                  <a:pt x="1317" y="138"/>
                  <a:pt x="1306" y="150"/>
                </a:cubicBezTo>
                <a:cubicBezTo>
                  <a:pt x="1294" y="163"/>
                  <a:pt x="1287" y="172"/>
                  <a:pt x="1287" y="172"/>
                </a:cubicBezTo>
                <a:cubicBezTo>
                  <a:pt x="1275" y="185"/>
                  <a:pt x="1257" y="191"/>
                  <a:pt x="1239" y="188"/>
                </a:cubicBezTo>
                <a:cubicBezTo>
                  <a:pt x="1239" y="188"/>
                  <a:pt x="1232" y="186"/>
                  <a:pt x="1221" y="184"/>
                </a:cubicBezTo>
                <a:cubicBezTo>
                  <a:pt x="1210" y="181"/>
                  <a:pt x="1195" y="180"/>
                  <a:pt x="1180" y="178"/>
                </a:cubicBezTo>
                <a:cubicBezTo>
                  <a:pt x="1150" y="175"/>
                  <a:pt x="1120" y="172"/>
                  <a:pt x="1120" y="172"/>
                </a:cubicBezTo>
                <a:cubicBezTo>
                  <a:pt x="1120" y="172"/>
                  <a:pt x="1090" y="172"/>
                  <a:pt x="1060" y="172"/>
                </a:cubicBezTo>
                <a:cubicBezTo>
                  <a:pt x="1045" y="172"/>
                  <a:pt x="1030" y="172"/>
                  <a:pt x="1019" y="173"/>
                </a:cubicBezTo>
                <a:cubicBezTo>
                  <a:pt x="1007" y="174"/>
                  <a:pt x="1000" y="175"/>
                  <a:pt x="1000" y="175"/>
                </a:cubicBezTo>
                <a:cubicBezTo>
                  <a:pt x="982" y="177"/>
                  <a:pt x="964" y="169"/>
                  <a:pt x="954" y="154"/>
                </a:cubicBezTo>
                <a:cubicBezTo>
                  <a:pt x="954" y="154"/>
                  <a:pt x="948" y="145"/>
                  <a:pt x="938" y="131"/>
                </a:cubicBezTo>
                <a:cubicBezTo>
                  <a:pt x="928" y="118"/>
                  <a:pt x="914" y="101"/>
                  <a:pt x="899" y="83"/>
                </a:cubicBezTo>
                <a:cubicBezTo>
                  <a:pt x="870" y="49"/>
                  <a:pt x="837" y="15"/>
                  <a:pt x="837" y="15"/>
                </a:cubicBezTo>
                <a:cubicBezTo>
                  <a:pt x="830" y="8"/>
                  <a:pt x="822" y="3"/>
                  <a:pt x="812" y="1"/>
                </a:cubicBezTo>
                <a:cubicBezTo>
                  <a:pt x="802" y="0"/>
                  <a:pt x="791" y="0"/>
                  <a:pt x="781" y="3"/>
                </a:cubicBezTo>
                <a:cubicBezTo>
                  <a:pt x="781" y="3"/>
                  <a:pt x="771" y="6"/>
                  <a:pt x="756" y="10"/>
                </a:cubicBezTo>
                <a:cubicBezTo>
                  <a:pt x="741" y="15"/>
                  <a:pt x="722" y="20"/>
                  <a:pt x="703" y="27"/>
                </a:cubicBezTo>
                <a:cubicBezTo>
                  <a:pt x="665" y="42"/>
                  <a:pt x="627" y="58"/>
                  <a:pt x="627" y="58"/>
                </a:cubicBezTo>
                <a:cubicBezTo>
                  <a:pt x="606" y="65"/>
                  <a:pt x="592" y="85"/>
                  <a:pt x="590" y="102"/>
                </a:cubicBezTo>
                <a:cubicBezTo>
                  <a:pt x="590" y="102"/>
                  <a:pt x="586" y="149"/>
                  <a:pt x="585" y="194"/>
                </a:cubicBezTo>
                <a:cubicBezTo>
                  <a:pt x="583" y="239"/>
                  <a:pt x="587" y="285"/>
                  <a:pt x="587" y="285"/>
                </a:cubicBezTo>
                <a:cubicBezTo>
                  <a:pt x="588" y="302"/>
                  <a:pt x="580" y="320"/>
                  <a:pt x="565" y="329"/>
                </a:cubicBezTo>
                <a:cubicBezTo>
                  <a:pt x="565" y="329"/>
                  <a:pt x="539" y="345"/>
                  <a:pt x="516" y="365"/>
                </a:cubicBezTo>
                <a:cubicBezTo>
                  <a:pt x="493" y="384"/>
                  <a:pt x="470" y="403"/>
                  <a:pt x="470" y="403"/>
                </a:cubicBezTo>
                <a:cubicBezTo>
                  <a:pt x="470" y="403"/>
                  <a:pt x="448" y="424"/>
                  <a:pt x="427" y="446"/>
                </a:cubicBezTo>
                <a:cubicBezTo>
                  <a:pt x="405" y="466"/>
                  <a:pt x="387" y="490"/>
                  <a:pt x="387" y="490"/>
                </a:cubicBezTo>
                <a:cubicBezTo>
                  <a:pt x="375" y="504"/>
                  <a:pt x="357" y="511"/>
                  <a:pt x="340" y="508"/>
                </a:cubicBezTo>
                <a:cubicBezTo>
                  <a:pt x="340" y="508"/>
                  <a:pt x="295" y="499"/>
                  <a:pt x="250" y="496"/>
                </a:cubicBezTo>
                <a:cubicBezTo>
                  <a:pt x="205" y="492"/>
                  <a:pt x="158" y="492"/>
                  <a:pt x="158" y="492"/>
                </a:cubicBezTo>
                <a:cubicBezTo>
                  <a:pt x="140" y="492"/>
                  <a:pt x="120" y="503"/>
                  <a:pt x="110" y="524"/>
                </a:cubicBezTo>
                <a:cubicBezTo>
                  <a:pt x="110" y="524"/>
                  <a:pt x="91" y="560"/>
                  <a:pt x="72" y="596"/>
                </a:cubicBezTo>
                <a:cubicBezTo>
                  <a:pt x="63" y="614"/>
                  <a:pt x="55" y="633"/>
                  <a:pt x="49" y="647"/>
                </a:cubicBezTo>
                <a:cubicBezTo>
                  <a:pt x="44" y="661"/>
                  <a:pt x="40" y="671"/>
                  <a:pt x="40" y="671"/>
                </a:cubicBezTo>
                <a:cubicBezTo>
                  <a:pt x="36" y="681"/>
                  <a:pt x="34" y="692"/>
                  <a:pt x="35" y="702"/>
                </a:cubicBezTo>
                <a:cubicBezTo>
                  <a:pt x="36" y="712"/>
                  <a:pt x="40" y="721"/>
                  <a:pt x="45" y="728"/>
                </a:cubicBezTo>
                <a:cubicBezTo>
                  <a:pt x="45" y="728"/>
                  <a:pt x="76" y="764"/>
                  <a:pt x="107" y="797"/>
                </a:cubicBezTo>
                <a:cubicBezTo>
                  <a:pt x="123" y="813"/>
                  <a:pt x="139" y="829"/>
                  <a:pt x="151" y="841"/>
                </a:cubicBezTo>
                <a:cubicBezTo>
                  <a:pt x="163" y="852"/>
                  <a:pt x="172" y="859"/>
                  <a:pt x="172" y="859"/>
                </a:cubicBezTo>
                <a:cubicBezTo>
                  <a:pt x="185" y="871"/>
                  <a:pt x="191" y="889"/>
                  <a:pt x="188" y="907"/>
                </a:cubicBezTo>
                <a:cubicBezTo>
                  <a:pt x="188" y="907"/>
                  <a:pt x="186" y="914"/>
                  <a:pt x="184" y="925"/>
                </a:cubicBezTo>
                <a:cubicBezTo>
                  <a:pt x="182" y="936"/>
                  <a:pt x="180" y="951"/>
                  <a:pt x="179" y="966"/>
                </a:cubicBezTo>
                <a:cubicBezTo>
                  <a:pt x="176" y="996"/>
                  <a:pt x="173" y="1026"/>
                  <a:pt x="173" y="1026"/>
                </a:cubicBezTo>
                <a:cubicBezTo>
                  <a:pt x="173" y="1026"/>
                  <a:pt x="173" y="1056"/>
                  <a:pt x="173" y="1086"/>
                </a:cubicBezTo>
                <a:cubicBezTo>
                  <a:pt x="172" y="1101"/>
                  <a:pt x="172" y="1116"/>
                  <a:pt x="174" y="1128"/>
                </a:cubicBezTo>
                <a:cubicBezTo>
                  <a:pt x="175" y="1139"/>
                  <a:pt x="176" y="1146"/>
                  <a:pt x="176" y="1146"/>
                </a:cubicBezTo>
                <a:cubicBezTo>
                  <a:pt x="177" y="1164"/>
                  <a:pt x="169" y="1182"/>
                  <a:pt x="155" y="1192"/>
                </a:cubicBezTo>
                <a:cubicBezTo>
                  <a:pt x="155" y="1192"/>
                  <a:pt x="145" y="1198"/>
                  <a:pt x="132" y="1209"/>
                </a:cubicBezTo>
                <a:cubicBezTo>
                  <a:pt x="119" y="1219"/>
                  <a:pt x="101" y="1233"/>
                  <a:pt x="84" y="1247"/>
                </a:cubicBezTo>
                <a:cubicBezTo>
                  <a:pt x="49" y="1276"/>
                  <a:pt x="15" y="1309"/>
                  <a:pt x="15" y="1309"/>
                </a:cubicBezTo>
                <a:cubicBezTo>
                  <a:pt x="9" y="1316"/>
                  <a:pt x="4" y="1325"/>
                  <a:pt x="2" y="1334"/>
                </a:cubicBezTo>
                <a:cubicBezTo>
                  <a:pt x="0" y="1344"/>
                  <a:pt x="1" y="1355"/>
                  <a:pt x="4" y="1366"/>
                </a:cubicBezTo>
                <a:cubicBezTo>
                  <a:pt x="4" y="1366"/>
                  <a:pt x="7" y="1375"/>
                  <a:pt x="11" y="1390"/>
                </a:cubicBezTo>
                <a:cubicBezTo>
                  <a:pt x="15" y="1405"/>
                  <a:pt x="20" y="1425"/>
                  <a:pt x="28" y="1444"/>
                </a:cubicBezTo>
                <a:cubicBezTo>
                  <a:pt x="43" y="1482"/>
                  <a:pt x="58" y="1519"/>
                  <a:pt x="58" y="1519"/>
                </a:cubicBezTo>
                <a:cubicBezTo>
                  <a:pt x="66" y="1541"/>
                  <a:pt x="85" y="1554"/>
                  <a:pt x="103" y="1556"/>
                </a:cubicBezTo>
                <a:cubicBezTo>
                  <a:pt x="103" y="1556"/>
                  <a:pt x="150" y="1560"/>
                  <a:pt x="195" y="1561"/>
                </a:cubicBezTo>
                <a:cubicBezTo>
                  <a:pt x="239" y="1563"/>
                  <a:pt x="285" y="1559"/>
                  <a:pt x="285" y="1559"/>
                </a:cubicBezTo>
                <a:cubicBezTo>
                  <a:pt x="303" y="1558"/>
                  <a:pt x="320" y="1567"/>
                  <a:pt x="330" y="1582"/>
                </a:cubicBezTo>
                <a:cubicBezTo>
                  <a:pt x="330" y="1582"/>
                  <a:pt x="346" y="1607"/>
                  <a:pt x="366" y="1630"/>
                </a:cubicBezTo>
                <a:cubicBezTo>
                  <a:pt x="385" y="1653"/>
                  <a:pt x="404" y="1677"/>
                  <a:pt x="404" y="1677"/>
                </a:cubicBezTo>
                <a:cubicBezTo>
                  <a:pt x="404" y="1677"/>
                  <a:pt x="425" y="1698"/>
                  <a:pt x="446" y="1719"/>
                </a:cubicBezTo>
                <a:cubicBezTo>
                  <a:pt x="466" y="1741"/>
                  <a:pt x="490" y="1760"/>
                  <a:pt x="490" y="1760"/>
                </a:cubicBezTo>
                <a:cubicBezTo>
                  <a:pt x="504" y="1771"/>
                  <a:pt x="511" y="1789"/>
                  <a:pt x="508" y="1806"/>
                </a:cubicBezTo>
                <a:cubicBezTo>
                  <a:pt x="508" y="1806"/>
                  <a:pt x="500" y="1852"/>
                  <a:pt x="497" y="1896"/>
                </a:cubicBezTo>
                <a:cubicBezTo>
                  <a:pt x="493" y="1941"/>
                  <a:pt x="493" y="1988"/>
                  <a:pt x="493" y="1988"/>
                </a:cubicBezTo>
                <a:cubicBezTo>
                  <a:pt x="492" y="2006"/>
                  <a:pt x="504" y="2027"/>
                  <a:pt x="524" y="2037"/>
                </a:cubicBezTo>
                <a:cubicBezTo>
                  <a:pt x="524" y="2037"/>
                  <a:pt x="560" y="2056"/>
                  <a:pt x="596" y="2075"/>
                </a:cubicBezTo>
                <a:cubicBezTo>
                  <a:pt x="614" y="2084"/>
                  <a:pt x="634" y="2091"/>
                  <a:pt x="648" y="2097"/>
                </a:cubicBezTo>
                <a:cubicBezTo>
                  <a:pt x="662" y="2103"/>
                  <a:pt x="671" y="2106"/>
                  <a:pt x="671" y="2106"/>
                </a:cubicBezTo>
                <a:cubicBezTo>
                  <a:pt x="682" y="2111"/>
                  <a:pt x="692" y="2112"/>
                  <a:pt x="702" y="2112"/>
                </a:cubicBezTo>
                <a:cubicBezTo>
                  <a:pt x="712" y="2111"/>
                  <a:pt x="722" y="2107"/>
                  <a:pt x="728" y="2101"/>
                </a:cubicBezTo>
                <a:cubicBezTo>
                  <a:pt x="728" y="2101"/>
                  <a:pt x="765" y="2071"/>
                  <a:pt x="797" y="2039"/>
                </a:cubicBezTo>
                <a:cubicBezTo>
                  <a:pt x="814" y="2023"/>
                  <a:pt x="830" y="2007"/>
                  <a:pt x="841" y="1995"/>
                </a:cubicBezTo>
                <a:cubicBezTo>
                  <a:pt x="852" y="1983"/>
                  <a:pt x="860" y="1974"/>
                  <a:pt x="860" y="1974"/>
                </a:cubicBezTo>
                <a:cubicBezTo>
                  <a:pt x="871" y="1961"/>
                  <a:pt x="890" y="1955"/>
                  <a:pt x="907" y="1958"/>
                </a:cubicBezTo>
                <a:cubicBezTo>
                  <a:pt x="907" y="1958"/>
                  <a:pt x="915" y="1960"/>
                  <a:pt x="926" y="1962"/>
                </a:cubicBezTo>
                <a:cubicBezTo>
                  <a:pt x="937" y="1965"/>
                  <a:pt x="952" y="1966"/>
                  <a:pt x="967" y="1967"/>
                </a:cubicBezTo>
                <a:cubicBezTo>
                  <a:pt x="997" y="1970"/>
                  <a:pt x="1027" y="1973"/>
                  <a:pt x="1027" y="1973"/>
                </a:cubicBezTo>
                <a:cubicBezTo>
                  <a:pt x="1027" y="1973"/>
                  <a:pt x="1057" y="1974"/>
                  <a:pt x="1087" y="1974"/>
                </a:cubicBezTo>
                <a:cubicBezTo>
                  <a:pt x="1102" y="1974"/>
                  <a:pt x="1117" y="1974"/>
                  <a:pt x="1128" y="1972"/>
                </a:cubicBezTo>
                <a:cubicBezTo>
                  <a:pt x="1139" y="1971"/>
                  <a:pt x="1147" y="1971"/>
                  <a:pt x="1147" y="1971"/>
                </a:cubicBezTo>
                <a:cubicBezTo>
                  <a:pt x="1165" y="1969"/>
                  <a:pt x="1182" y="1977"/>
                  <a:pt x="1192" y="1992"/>
                </a:cubicBezTo>
                <a:cubicBezTo>
                  <a:pt x="1192" y="1992"/>
                  <a:pt x="1199" y="2001"/>
                  <a:pt x="1209" y="2015"/>
                </a:cubicBezTo>
                <a:cubicBezTo>
                  <a:pt x="1219" y="2028"/>
                  <a:pt x="1233" y="2045"/>
                  <a:pt x="1248" y="2063"/>
                </a:cubicBezTo>
                <a:cubicBezTo>
                  <a:pt x="1277" y="2097"/>
                  <a:pt x="1310" y="2131"/>
                  <a:pt x="1310" y="2131"/>
                </a:cubicBezTo>
                <a:cubicBezTo>
                  <a:pt x="1316" y="2137"/>
                  <a:pt x="1325" y="2142"/>
                  <a:pt x="1335" y="2144"/>
                </a:cubicBezTo>
                <a:cubicBezTo>
                  <a:pt x="1344" y="2146"/>
                  <a:pt x="1355" y="2146"/>
                  <a:pt x="1366" y="2143"/>
                </a:cubicBezTo>
                <a:close/>
                <a:moveTo>
                  <a:pt x="1041" y="1704"/>
                </a:moveTo>
                <a:cubicBezTo>
                  <a:pt x="1041" y="1704"/>
                  <a:pt x="1033" y="1703"/>
                  <a:pt x="1019" y="1701"/>
                </a:cubicBezTo>
                <a:cubicBezTo>
                  <a:pt x="1013" y="1701"/>
                  <a:pt x="1004" y="1700"/>
                  <a:pt x="995" y="1699"/>
                </a:cubicBezTo>
                <a:cubicBezTo>
                  <a:pt x="990" y="1699"/>
                  <a:pt x="985" y="1698"/>
                  <a:pt x="980" y="1698"/>
                </a:cubicBezTo>
                <a:cubicBezTo>
                  <a:pt x="975" y="1697"/>
                  <a:pt x="969" y="1695"/>
                  <a:pt x="964" y="1694"/>
                </a:cubicBezTo>
                <a:cubicBezTo>
                  <a:pt x="952" y="1692"/>
                  <a:pt x="940" y="1690"/>
                  <a:pt x="927" y="1687"/>
                </a:cubicBezTo>
                <a:cubicBezTo>
                  <a:pt x="914" y="1685"/>
                  <a:pt x="900" y="1679"/>
                  <a:pt x="886" y="1675"/>
                </a:cubicBezTo>
                <a:cubicBezTo>
                  <a:pt x="879" y="1673"/>
                  <a:pt x="872" y="1671"/>
                  <a:pt x="865" y="1669"/>
                </a:cubicBezTo>
                <a:cubicBezTo>
                  <a:pt x="858" y="1667"/>
                  <a:pt x="851" y="1664"/>
                  <a:pt x="844" y="1661"/>
                </a:cubicBezTo>
                <a:cubicBezTo>
                  <a:pt x="830" y="1655"/>
                  <a:pt x="816" y="1650"/>
                  <a:pt x="802" y="1643"/>
                </a:cubicBezTo>
                <a:cubicBezTo>
                  <a:pt x="788" y="1636"/>
                  <a:pt x="774" y="1628"/>
                  <a:pt x="761" y="1621"/>
                </a:cubicBezTo>
                <a:cubicBezTo>
                  <a:pt x="751" y="1616"/>
                  <a:pt x="751" y="1616"/>
                  <a:pt x="751" y="1616"/>
                </a:cubicBezTo>
                <a:cubicBezTo>
                  <a:pt x="741" y="1610"/>
                  <a:pt x="741" y="1610"/>
                  <a:pt x="741" y="1610"/>
                </a:cubicBezTo>
                <a:cubicBezTo>
                  <a:pt x="735" y="1606"/>
                  <a:pt x="729" y="1602"/>
                  <a:pt x="723" y="1598"/>
                </a:cubicBezTo>
                <a:cubicBezTo>
                  <a:pt x="698" y="1583"/>
                  <a:pt x="678" y="1564"/>
                  <a:pt x="660" y="1550"/>
                </a:cubicBezTo>
                <a:cubicBezTo>
                  <a:pt x="651" y="1543"/>
                  <a:pt x="643" y="1535"/>
                  <a:pt x="637" y="1528"/>
                </a:cubicBezTo>
                <a:cubicBezTo>
                  <a:pt x="630" y="1521"/>
                  <a:pt x="624" y="1516"/>
                  <a:pt x="619" y="1511"/>
                </a:cubicBezTo>
                <a:cubicBezTo>
                  <a:pt x="610" y="1501"/>
                  <a:pt x="604" y="1496"/>
                  <a:pt x="604" y="1496"/>
                </a:cubicBezTo>
                <a:cubicBezTo>
                  <a:pt x="604" y="1496"/>
                  <a:pt x="599" y="1490"/>
                  <a:pt x="591" y="1479"/>
                </a:cubicBezTo>
                <a:cubicBezTo>
                  <a:pt x="587" y="1474"/>
                  <a:pt x="581" y="1467"/>
                  <a:pt x="575" y="1460"/>
                </a:cubicBezTo>
                <a:cubicBezTo>
                  <a:pt x="569" y="1453"/>
                  <a:pt x="562" y="1445"/>
                  <a:pt x="556" y="1435"/>
                </a:cubicBezTo>
                <a:cubicBezTo>
                  <a:pt x="544" y="1415"/>
                  <a:pt x="527" y="1393"/>
                  <a:pt x="515" y="1367"/>
                </a:cubicBezTo>
                <a:cubicBezTo>
                  <a:pt x="512" y="1360"/>
                  <a:pt x="508" y="1354"/>
                  <a:pt x="505" y="1347"/>
                </a:cubicBezTo>
                <a:cubicBezTo>
                  <a:pt x="500" y="1337"/>
                  <a:pt x="500" y="1337"/>
                  <a:pt x="500" y="1337"/>
                </a:cubicBezTo>
                <a:cubicBezTo>
                  <a:pt x="495" y="1327"/>
                  <a:pt x="495" y="1327"/>
                  <a:pt x="495" y="1327"/>
                </a:cubicBezTo>
                <a:cubicBezTo>
                  <a:pt x="490" y="1313"/>
                  <a:pt x="484" y="1298"/>
                  <a:pt x="478" y="1284"/>
                </a:cubicBezTo>
                <a:cubicBezTo>
                  <a:pt x="473" y="1270"/>
                  <a:pt x="470" y="1254"/>
                  <a:pt x="465" y="1240"/>
                </a:cubicBezTo>
                <a:cubicBezTo>
                  <a:pt x="463" y="1233"/>
                  <a:pt x="460" y="1225"/>
                  <a:pt x="459" y="1218"/>
                </a:cubicBezTo>
                <a:cubicBezTo>
                  <a:pt x="457" y="1211"/>
                  <a:pt x="456" y="1204"/>
                  <a:pt x="455" y="1196"/>
                </a:cubicBezTo>
                <a:cubicBezTo>
                  <a:pt x="452" y="1182"/>
                  <a:pt x="448" y="1168"/>
                  <a:pt x="447" y="1155"/>
                </a:cubicBezTo>
                <a:cubicBezTo>
                  <a:pt x="446" y="1142"/>
                  <a:pt x="445" y="1129"/>
                  <a:pt x="444" y="1118"/>
                </a:cubicBezTo>
                <a:cubicBezTo>
                  <a:pt x="443" y="1112"/>
                  <a:pt x="443" y="1106"/>
                  <a:pt x="442" y="1101"/>
                </a:cubicBezTo>
                <a:cubicBezTo>
                  <a:pt x="442" y="1096"/>
                  <a:pt x="442" y="1091"/>
                  <a:pt x="443" y="1086"/>
                </a:cubicBezTo>
                <a:cubicBezTo>
                  <a:pt x="443" y="1077"/>
                  <a:pt x="443" y="1068"/>
                  <a:pt x="443" y="1062"/>
                </a:cubicBezTo>
                <a:cubicBezTo>
                  <a:pt x="443" y="1048"/>
                  <a:pt x="443" y="1040"/>
                  <a:pt x="443" y="1040"/>
                </a:cubicBezTo>
                <a:cubicBezTo>
                  <a:pt x="443" y="1040"/>
                  <a:pt x="443" y="1032"/>
                  <a:pt x="445" y="1019"/>
                </a:cubicBezTo>
                <a:cubicBezTo>
                  <a:pt x="446" y="1012"/>
                  <a:pt x="446" y="1004"/>
                  <a:pt x="447" y="995"/>
                </a:cubicBezTo>
                <a:cubicBezTo>
                  <a:pt x="448" y="990"/>
                  <a:pt x="448" y="985"/>
                  <a:pt x="449" y="980"/>
                </a:cubicBezTo>
                <a:cubicBezTo>
                  <a:pt x="450" y="974"/>
                  <a:pt x="451" y="969"/>
                  <a:pt x="452" y="963"/>
                </a:cubicBezTo>
                <a:cubicBezTo>
                  <a:pt x="454" y="952"/>
                  <a:pt x="457" y="939"/>
                  <a:pt x="459" y="926"/>
                </a:cubicBezTo>
                <a:cubicBezTo>
                  <a:pt x="462" y="913"/>
                  <a:pt x="467" y="900"/>
                  <a:pt x="471" y="886"/>
                </a:cubicBezTo>
                <a:cubicBezTo>
                  <a:pt x="473" y="879"/>
                  <a:pt x="475" y="872"/>
                  <a:pt x="477" y="865"/>
                </a:cubicBezTo>
                <a:cubicBezTo>
                  <a:pt x="479" y="858"/>
                  <a:pt x="483" y="851"/>
                  <a:pt x="485" y="844"/>
                </a:cubicBezTo>
                <a:cubicBezTo>
                  <a:pt x="492" y="830"/>
                  <a:pt x="497" y="815"/>
                  <a:pt x="503" y="801"/>
                </a:cubicBezTo>
                <a:cubicBezTo>
                  <a:pt x="511" y="788"/>
                  <a:pt x="518" y="774"/>
                  <a:pt x="525" y="760"/>
                </a:cubicBezTo>
                <a:cubicBezTo>
                  <a:pt x="530" y="750"/>
                  <a:pt x="530" y="750"/>
                  <a:pt x="530" y="750"/>
                </a:cubicBezTo>
                <a:cubicBezTo>
                  <a:pt x="536" y="741"/>
                  <a:pt x="536" y="741"/>
                  <a:pt x="536" y="741"/>
                </a:cubicBezTo>
                <a:cubicBezTo>
                  <a:pt x="541" y="735"/>
                  <a:pt x="545" y="729"/>
                  <a:pt x="549" y="723"/>
                </a:cubicBezTo>
                <a:cubicBezTo>
                  <a:pt x="563" y="698"/>
                  <a:pt x="582" y="678"/>
                  <a:pt x="596" y="660"/>
                </a:cubicBezTo>
                <a:cubicBezTo>
                  <a:pt x="603" y="650"/>
                  <a:pt x="611" y="643"/>
                  <a:pt x="618" y="636"/>
                </a:cubicBezTo>
                <a:cubicBezTo>
                  <a:pt x="625" y="630"/>
                  <a:pt x="631" y="624"/>
                  <a:pt x="635" y="619"/>
                </a:cubicBezTo>
                <a:cubicBezTo>
                  <a:pt x="645" y="609"/>
                  <a:pt x="650" y="604"/>
                  <a:pt x="650" y="604"/>
                </a:cubicBezTo>
                <a:cubicBezTo>
                  <a:pt x="650" y="604"/>
                  <a:pt x="657" y="599"/>
                  <a:pt x="667" y="590"/>
                </a:cubicBezTo>
                <a:cubicBezTo>
                  <a:pt x="673" y="586"/>
                  <a:pt x="679" y="581"/>
                  <a:pt x="686" y="575"/>
                </a:cubicBezTo>
                <a:cubicBezTo>
                  <a:pt x="694" y="569"/>
                  <a:pt x="702" y="562"/>
                  <a:pt x="712" y="556"/>
                </a:cubicBezTo>
                <a:cubicBezTo>
                  <a:pt x="731" y="544"/>
                  <a:pt x="753" y="527"/>
                  <a:pt x="779" y="515"/>
                </a:cubicBezTo>
                <a:cubicBezTo>
                  <a:pt x="786" y="511"/>
                  <a:pt x="792" y="508"/>
                  <a:pt x="799" y="504"/>
                </a:cubicBezTo>
                <a:cubicBezTo>
                  <a:pt x="809" y="499"/>
                  <a:pt x="809" y="499"/>
                  <a:pt x="809" y="499"/>
                </a:cubicBezTo>
                <a:cubicBezTo>
                  <a:pt x="819" y="495"/>
                  <a:pt x="819" y="495"/>
                  <a:pt x="819" y="495"/>
                </a:cubicBezTo>
                <a:cubicBezTo>
                  <a:pt x="834" y="490"/>
                  <a:pt x="848" y="484"/>
                  <a:pt x="862" y="478"/>
                </a:cubicBezTo>
                <a:cubicBezTo>
                  <a:pt x="877" y="473"/>
                  <a:pt x="892" y="469"/>
                  <a:pt x="906" y="464"/>
                </a:cubicBezTo>
                <a:cubicBezTo>
                  <a:pt x="914" y="462"/>
                  <a:pt x="921" y="460"/>
                  <a:pt x="928" y="458"/>
                </a:cubicBezTo>
                <a:cubicBezTo>
                  <a:pt x="935" y="457"/>
                  <a:pt x="943" y="456"/>
                  <a:pt x="950" y="454"/>
                </a:cubicBezTo>
                <a:cubicBezTo>
                  <a:pt x="964" y="452"/>
                  <a:pt x="978" y="448"/>
                  <a:pt x="991" y="447"/>
                </a:cubicBezTo>
                <a:cubicBezTo>
                  <a:pt x="1004" y="446"/>
                  <a:pt x="1017" y="445"/>
                  <a:pt x="1029" y="444"/>
                </a:cubicBezTo>
                <a:cubicBezTo>
                  <a:pt x="1034" y="443"/>
                  <a:pt x="1040" y="442"/>
                  <a:pt x="1045" y="442"/>
                </a:cubicBezTo>
                <a:cubicBezTo>
                  <a:pt x="1050" y="442"/>
                  <a:pt x="1055" y="442"/>
                  <a:pt x="1060" y="442"/>
                </a:cubicBezTo>
                <a:cubicBezTo>
                  <a:pt x="1070" y="442"/>
                  <a:pt x="1078" y="442"/>
                  <a:pt x="1085" y="442"/>
                </a:cubicBezTo>
                <a:cubicBezTo>
                  <a:pt x="1098" y="442"/>
                  <a:pt x="1106" y="442"/>
                  <a:pt x="1106" y="442"/>
                </a:cubicBezTo>
                <a:cubicBezTo>
                  <a:pt x="1106" y="442"/>
                  <a:pt x="1114" y="443"/>
                  <a:pt x="1127" y="445"/>
                </a:cubicBezTo>
                <a:cubicBezTo>
                  <a:pt x="1134" y="445"/>
                  <a:pt x="1142" y="446"/>
                  <a:pt x="1152" y="447"/>
                </a:cubicBezTo>
                <a:cubicBezTo>
                  <a:pt x="1156" y="447"/>
                  <a:pt x="1161" y="448"/>
                  <a:pt x="1167" y="448"/>
                </a:cubicBezTo>
                <a:cubicBezTo>
                  <a:pt x="1172" y="449"/>
                  <a:pt x="1177" y="450"/>
                  <a:pt x="1183" y="452"/>
                </a:cubicBezTo>
                <a:cubicBezTo>
                  <a:pt x="1194" y="454"/>
                  <a:pt x="1207" y="456"/>
                  <a:pt x="1220" y="459"/>
                </a:cubicBezTo>
                <a:cubicBezTo>
                  <a:pt x="1233" y="461"/>
                  <a:pt x="1246" y="467"/>
                  <a:pt x="1260" y="470"/>
                </a:cubicBezTo>
                <a:cubicBezTo>
                  <a:pt x="1267" y="472"/>
                  <a:pt x="1274" y="475"/>
                  <a:pt x="1281" y="477"/>
                </a:cubicBezTo>
                <a:cubicBezTo>
                  <a:pt x="1289" y="479"/>
                  <a:pt x="1295" y="482"/>
                  <a:pt x="1302" y="485"/>
                </a:cubicBezTo>
                <a:cubicBezTo>
                  <a:pt x="1316" y="491"/>
                  <a:pt x="1331" y="496"/>
                  <a:pt x="1345" y="503"/>
                </a:cubicBezTo>
                <a:cubicBezTo>
                  <a:pt x="1359" y="510"/>
                  <a:pt x="1372" y="517"/>
                  <a:pt x="1386" y="524"/>
                </a:cubicBezTo>
                <a:cubicBezTo>
                  <a:pt x="1396" y="530"/>
                  <a:pt x="1396" y="530"/>
                  <a:pt x="1396" y="530"/>
                </a:cubicBezTo>
                <a:cubicBezTo>
                  <a:pt x="1405" y="536"/>
                  <a:pt x="1405" y="536"/>
                  <a:pt x="1405" y="536"/>
                </a:cubicBezTo>
                <a:cubicBezTo>
                  <a:pt x="1411" y="540"/>
                  <a:pt x="1417" y="544"/>
                  <a:pt x="1423" y="548"/>
                </a:cubicBezTo>
                <a:cubicBezTo>
                  <a:pt x="1449" y="563"/>
                  <a:pt x="1468" y="582"/>
                  <a:pt x="1487" y="596"/>
                </a:cubicBezTo>
                <a:cubicBezTo>
                  <a:pt x="1496" y="603"/>
                  <a:pt x="1503" y="611"/>
                  <a:pt x="1510" y="618"/>
                </a:cubicBezTo>
                <a:cubicBezTo>
                  <a:pt x="1517" y="624"/>
                  <a:pt x="1522" y="630"/>
                  <a:pt x="1527" y="635"/>
                </a:cubicBezTo>
                <a:cubicBezTo>
                  <a:pt x="1537" y="645"/>
                  <a:pt x="1543" y="650"/>
                  <a:pt x="1543" y="650"/>
                </a:cubicBezTo>
                <a:cubicBezTo>
                  <a:pt x="1543" y="650"/>
                  <a:pt x="1547" y="656"/>
                  <a:pt x="1556" y="667"/>
                </a:cubicBezTo>
                <a:cubicBezTo>
                  <a:pt x="1560" y="672"/>
                  <a:pt x="1565" y="679"/>
                  <a:pt x="1571" y="686"/>
                </a:cubicBezTo>
                <a:cubicBezTo>
                  <a:pt x="1577" y="693"/>
                  <a:pt x="1585" y="701"/>
                  <a:pt x="1590" y="711"/>
                </a:cubicBezTo>
                <a:cubicBezTo>
                  <a:pt x="1603" y="731"/>
                  <a:pt x="1619" y="752"/>
                  <a:pt x="1631" y="779"/>
                </a:cubicBezTo>
                <a:cubicBezTo>
                  <a:pt x="1635" y="785"/>
                  <a:pt x="1638" y="792"/>
                  <a:pt x="1642" y="799"/>
                </a:cubicBezTo>
                <a:cubicBezTo>
                  <a:pt x="1647" y="808"/>
                  <a:pt x="1647" y="808"/>
                  <a:pt x="1647" y="808"/>
                </a:cubicBezTo>
                <a:cubicBezTo>
                  <a:pt x="1651" y="819"/>
                  <a:pt x="1651" y="819"/>
                  <a:pt x="1651" y="819"/>
                </a:cubicBezTo>
                <a:cubicBezTo>
                  <a:pt x="1657" y="833"/>
                  <a:pt x="1663" y="847"/>
                  <a:pt x="1669" y="862"/>
                </a:cubicBezTo>
                <a:cubicBezTo>
                  <a:pt x="1674" y="876"/>
                  <a:pt x="1677" y="891"/>
                  <a:pt x="1682" y="906"/>
                </a:cubicBezTo>
                <a:cubicBezTo>
                  <a:pt x="1684" y="913"/>
                  <a:pt x="1687" y="920"/>
                  <a:pt x="1688" y="928"/>
                </a:cubicBezTo>
                <a:cubicBezTo>
                  <a:pt x="1689" y="935"/>
                  <a:pt x="1691" y="942"/>
                  <a:pt x="1692" y="949"/>
                </a:cubicBezTo>
                <a:cubicBezTo>
                  <a:pt x="1694" y="964"/>
                  <a:pt x="1698" y="977"/>
                  <a:pt x="1699" y="991"/>
                </a:cubicBezTo>
                <a:cubicBezTo>
                  <a:pt x="1700" y="1004"/>
                  <a:pt x="1702" y="1017"/>
                  <a:pt x="1703" y="1028"/>
                </a:cubicBezTo>
                <a:cubicBezTo>
                  <a:pt x="1703" y="1034"/>
                  <a:pt x="1704" y="1039"/>
                  <a:pt x="1704" y="1045"/>
                </a:cubicBezTo>
                <a:cubicBezTo>
                  <a:pt x="1704" y="1050"/>
                  <a:pt x="1704" y="1055"/>
                  <a:pt x="1704" y="1060"/>
                </a:cubicBezTo>
                <a:cubicBezTo>
                  <a:pt x="1704" y="1069"/>
                  <a:pt x="1704" y="1078"/>
                  <a:pt x="1704" y="1084"/>
                </a:cubicBezTo>
                <a:cubicBezTo>
                  <a:pt x="1704" y="1098"/>
                  <a:pt x="1704" y="1106"/>
                  <a:pt x="1704" y="1106"/>
                </a:cubicBezTo>
                <a:cubicBezTo>
                  <a:pt x="1704" y="1106"/>
                  <a:pt x="1703" y="1113"/>
                  <a:pt x="1702" y="1127"/>
                </a:cubicBezTo>
                <a:cubicBezTo>
                  <a:pt x="1701" y="1134"/>
                  <a:pt x="1700" y="1142"/>
                  <a:pt x="1699" y="1151"/>
                </a:cubicBezTo>
                <a:cubicBezTo>
                  <a:pt x="1699" y="1156"/>
                  <a:pt x="1698" y="1161"/>
                  <a:pt x="1698" y="1166"/>
                </a:cubicBezTo>
                <a:cubicBezTo>
                  <a:pt x="1697" y="1172"/>
                  <a:pt x="1696" y="1177"/>
                  <a:pt x="1695" y="1183"/>
                </a:cubicBezTo>
                <a:cubicBezTo>
                  <a:pt x="1692" y="1194"/>
                  <a:pt x="1690" y="1206"/>
                  <a:pt x="1687" y="1220"/>
                </a:cubicBezTo>
                <a:cubicBezTo>
                  <a:pt x="1685" y="1233"/>
                  <a:pt x="1680" y="1246"/>
                  <a:pt x="1676" y="1260"/>
                </a:cubicBezTo>
                <a:cubicBezTo>
                  <a:pt x="1674" y="1267"/>
                  <a:pt x="1672" y="1274"/>
                  <a:pt x="1670" y="1281"/>
                </a:cubicBezTo>
                <a:cubicBezTo>
                  <a:pt x="1667" y="1288"/>
                  <a:pt x="1664" y="1295"/>
                  <a:pt x="1661" y="1302"/>
                </a:cubicBezTo>
                <a:cubicBezTo>
                  <a:pt x="1655" y="1316"/>
                  <a:pt x="1650" y="1331"/>
                  <a:pt x="1643" y="1345"/>
                </a:cubicBezTo>
                <a:cubicBezTo>
                  <a:pt x="1636" y="1358"/>
                  <a:pt x="1629" y="1372"/>
                  <a:pt x="1622" y="1385"/>
                </a:cubicBezTo>
                <a:cubicBezTo>
                  <a:pt x="1617" y="1395"/>
                  <a:pt x="1617" y="1395"/>
                  <a:pt x="1617" y="1395"/>
                </a:cubicBezTo>
                <a:cubicBezTo>
                  <a:pt x="1610" y="1405"/>
                  <a:pt x="1610" y="1405"/>
                  <a:pt x="1610" y="1405"/>
                </a:cubicBezTo>
                <a:cubicBezTo>
                  <a:pt x="1606" y="1411"/>
                  <a:pt x="1602" y="1417"/>
                  <a:pt x="1598" y="1423"/>
                </a:cubicBezTo>
                <a:cubicBezTo>
                  <a:pt x="1583" y="1448"/>
                  <a:pt x="1564" y="1468"/>
                  <a:pt x="1550" y="1486"/>
                </a:cubicBezTo>
                <a:cubicBezTo>
                  <a:pt x="1543" y="1496"/>
                  <a:pt x="1535" y="1503"/>
                  <a:pt x="1529" y="1509"/>
                </a:cubicBezTo>
                <a:cubicBezTo>
                  <a:pt x="1522" y="1516"/>
                  <a:pt x="1516" y="1522"/>
                  <a:pt x="1511" y="1527"/>
                </a:cubicBezTo>
                <a:cubicBezTo>
                  <a:pt x="1502" y="1537"/>
                  <a:pt x="1496" y="1542"/>
                  <a:pt x="1496" y="1542"/>
                </a:cubicBezTo>
                <a:cubicBezTo>
                  <a:pt x="1496" y="1542"/>
                  <a:pt x="1490" y="1547"/>
                  <a:pt x="1479" y="1555"/>
                </a:cubicBezTo>
                <a:cubicBezTo>
                  <a:pt x="1474" y="1560"/>
                  <a:pt x="1468" y="1565"/>
                  <a:pt x="1460" y="1571"/>
                </a:cubicBezTo>
                <a:cubicBezTo>
                  <a:pt x="1453" y="1577"/>
                  <a:pt x="1445" y="1584"/>
                  <a:pt x="1435" y="1590"/>
                </a:cubicBezTo>
                <a:cubicBezTo>
                  <a:pt x="1415" y="1602"/>
                  <a:pt x="1394" y="1619"/>
                  <a:pt x="1367" y="1631"/>
                </a:cubicBezTo>
                <a:cubicBezTo>
                  <a:pt x="1361" y="1634"/>
                  <a:pt x="1354" y="1638"/>
                  <a:pt x="1348" y="1641"/>
                </a:cubicBezTo>
                <a:cubicBezTo>
                  <a:pt x="1338" y="1647"/>
                  <a:pt x="1338" y="1647"/>
                  <a:pt x="1338" y="1647"/>
                </a:cubicBezTo>
                <a:cubicBezTo>
                  <a:pt x="1327" y="1651"/>
                  <a:pt x="1327" y="1651"/>
                  <a:pt x="1327" y="1651"/>
                </a:cubicBezTo>
                <a:cubicBezTo>
                  <a:pt x="1313" y="1656"/>
                  <a:pt x="1299" y="1662"/>
                  <a:pt x="1285" y="1668"/>
                </a:cubicBezTo>
                <a:cubicBezTo>
                  <a:pt x="1270" y="1673"/>
                  <a:pt x="1255" y="1677"/>
                  <a:pt x="1240" y="1681"/>
                </a:cubicBezTo>
                <a:cubicBezTo>
                  <a:pt x="1233" y="1683"/>
                  <a:pt x="1226" y="1686"/>
                  <a:pt x="1219" y="1688"/>
                </a:cubicBezTo>
                <a:cubicBezTo>
                  <a:pt x="1211" y="1689"/>
                  <a:pt x="1204" y="1690"/>
                  <a:pt x="1197" y="1692"/>
                </a:cubicBezTo>
                <a:cubicBezTo>
                  <a:pt x="1182" y="1694"/>
                  <a:pt x="1169" y="1698"/>
                  <a:pt x="1156" y="1699"/>
                </a:cubicBezTo>
                <a:cubicBezTo>
                  <a:pt x="1142" y="1700"/>
                  <a:pt x="1130" y="1701"/>
                  <a:pt x="1118" y="1702"/>
                </a:cubicBezTo>
                <a:cubicBezTo>
                  <a:pt x="1112" y="1703"/>
                  <a:pt x="1107" y="1703"/>
                  <a:pt x="1102" y="1704"/>
                </a:cubicBezTo>
                <a:cubicBezTo>
                  <a:pt x="1096" y="1704"/>
                  <a:pt x="1091" y="1704"/>
                  <a:pt x="1086" y="1704"/>
                </a:cubicBezTo>
                <a:cubicBezTo>
                  <a:pt x="1077" y="1704"/>
                  <a:pt x="1069" y="1704"/>
                  <a:pt x="1062" y="1704"/>
                </a:cubicBezTo>
                <a:cubicBezTo>
                  <a:pt x="1048" y="1704"/>
                  <a:pt x="1041" y="1704"/>
                  <a:pt x="1041" y="1704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40"/>
          <p:cNvSpPr>
            <a:spLocks noEditPoints="1"/>
          </p:cNvSpPr>
          <p:nvPr/>
        </p:nvSpPr>
        <p:spPr bwMode="auto">
          <a:xfrm>
            <a:off x="5177578" y="3720311"/>
            <a:ext cx="1128713" cy="1127125"/>
          </a:xfrm>
          <a:custGeom>
            <a:avLst/>
            <a:gdLst>
              <a:gd name="T0" fmla="*/ 1747 w 2789"/>
              <a:gd name="T1" fmla="*/ 2719 h 2787"/>
              <a:gd name="T2" fmla="*/ 1819 w 2789"/>
              <a:gd name="T3" fmla="*/ 2487 h 2787"/>
              <a:gd name="T4" fmla="*/ 2024 w 2789"/>
              <a:gd name="T5" fmla="*/ 2383 h 2787"/>
              <a:gd name="T6" fmla="*/ 2243 w 2789"/>
              <a:gd name="T7" fmla="*/ 2437 h 2787"/>
              <a:gd name="T8" fmla="*/ 2428 w 2789"/>
              <a:gd name="T9" fmla="*/ 2336 h 2787"/>
              <a:gd name="T10" fmla="*/ 2381 w 2789"/>
              <a:gd name="T11" fmla="*/ 2029 h 2787"/>
              <a:gd name="T12" fmla="*/ 2469 w 2789"/>
              <a:gd name="T13" fmla="*/ 1863 h 2787"/>
              <a:gd name="T14" fmla="*/ 2628 w 2789"/>
              <a:gd name="T15" fmla="*/ 1754 h 2787"/>
              <a:gd name="T16" fmla="*/ 2777 w 2789"/>
              <a:gd name="T17" fmla="*/ 1605 h 2787"/>
              <a:gd name="T18" fmla="*/ 2594 w 2789"/>
              <a:gd name="T19" fmla="*/ 1372 h 2787"/>
              <a:gd name="T20" fmla="*/ 2552 w 2789"/>
              <a:gd name="T21" fmla="*/ 1204 h 2787"/>
              <a:gd name="T22" fmla="*/ 2538 w 2789"/>
              <a:gd name="T23" fmla="*/ 1031 h 2787"/>
              <a:gd name="T24" fmla="*/ 2662 w 2789"/>
              <a:gd name="T25" fmla="*/ 802 h 2787"/>
              <a:gd name="T26" fmla="*/ 2516 w 2789"/>
              <a:gd name="T27" fmla="*/ 651 h 2787"/>
              <a:gd name="T28" fmla="*/ 2263 w 2789"/>
              <a:gd name="T29" fmla="*/ 605 h 2787"/>
              <a:gd name="T30" fmla="*/ 2141 w 2789"/>
              <a:gd name="T31" fmla="*/ 489 h 2787"/>
              <a:gd name="T32" fmla="*/ 2095 w 2789"/>
              <a:gd name="T33" fmla="*/ 183 h 2787"/>
              <a:gd name="T34" fmla="*/ 1889 w 2789"/>
              <a:gd name="T35" fmla="*/ 115 h 2787"/>
              <a:gd name="T36" fmla="*/ 1694 w 2789"/>
              <a:gd name="T37" fmla="*/ 260 h 2787"/>
              <a:gd name="T38" fmla="*/ 1552 w 2789"/>
              <a:gd name="T39" fmla="*/ 232 h 2787"/>
              <a:gd name="T40" fmla="*/ 1304 w 2789"/>
              <a:gd name="T41" fmla="*/ 25 h 2787"/>
              <a:gd name="T42" fmla="*/ 1087 w 2789"/>
              <a:gd name="T43" fmla="*/ 29 h 2787"/>
              <a:gd name="T44" fmla="*/ 1003 w 2789"/>
              <a:gd name="T45" fmla="*/ 259 h 2787"/>
              <a:gd name="T46" fmla="*/ 802 w 2789"/>
              <a:gd name="T47" fmla="*/ 382 h 2787"/>
              <a:gd name="T48" fmla="*/ 609 w 2789"/>
              <a:gd name="T49" fmla="*/ 376 h 2787"/>
              <a:gd name="T50" fmla="*/ 400 w 2789"/>
              <a:gd name="T51" fmla="*/ 410 h 2787"/>
              <a:gd name="T52" fmla="*/ 412 w 2789"/>
              <a:gd name="T53" fmla="*/ 706 h 2787"/>
              <a:gd name="T54" fmla="*/ 338 w 2789"/>
              <a:gd name="T55" fmla="*/ 885 h 2787"/>
              <a:gd name="T56" fmla="*/ 227 w 2789"/>
              <a:gd name="T57" fmla="*/ 1020 h 2787"/>
              <a:gd name="T58" fmla="*/ 22 w 2789"/>
              <a:gd name="T59" fmla="*/ 1127 h 2787"/>
              <a:gd name="T60" fmla="*/ 109 w 2789"/>
              <a:gd name="T61" fmla="*/ 1370 h 2787"/>
              <a:gd name="T62" fmla="*/ 235 w 2789"/>
              <a:gd name="T63" fmla="*/ 1564 h 2787"/>
              <a:gd name="T64" fmla="*/ 264 w 2789"/>
              <a:gd name="T65" fmla="*/ 1706 h 2787"/>
              <a:gd name="T66" fmla="*/ 117 w 2789"/>
              <a:gd name="T67" fmla="*/ 1961 h 2787"/>
              <a:gd name="T68" fmla="*/ 243 w 2789"/>
              <a:gd name="T69" fmla="*/ 2137 h 2787"/>
              <a:gd name="T70" fmla="*/ 499 w 2789"/>
              <a:gd name="T71" fmla="*/ 2150 h 2787"/>
              <a:gd name="T72" fmla="*/ 616 w 2789"/>
              <a:gd name="T73" fmla="*/ 2270 h 2787"/>
              <a:gd name="T74" fmla="*/ 664 w 2789"/>
              <a:gd name="T75" fmla="*/ 2554 h 2787"/>
              <a:gd name="T76" fmla="*/ 842 w 2789"/>
              <a:gd name="T77" fmla="*/ 2678 h 2787"/>
              <a:gd name="T78" fmla="*/ 1045 w 2789"/>
              <a:gd name="T79" fmla="*/ 2541 h 2787"/>
              <a:gd name="T80" fmla="*/ 1218 w 2789"/>
              <a:gd name="T81" fmla="*/ 2553 h 2787"/>
              <a:gd name="T82" fmla="*/ 1433 w 2789"/>
              <a:gd name="T83" fmla="*/ 2679 h 2787"/>
              <a:gd name="T84" fmla="*/ 1313 w 2789"/>
              <a:gd name="T85" fmla="*/ 2269 h 2787"/>
              <a:gd name="T86" fmla="*/ 1178 w 2789"/>
              <a:gd name="T87" fmla="*/ 2245 h 2787"/>
              <a:gd name="T88" fmla="*/ 777 w 2789"/>
              <a:gd name="T89" fmla="*/ 2019 h 2787"/>
              <a:gd name="T90" fmla="*/ 545 w 2789"/>
              <a:gd name="T91" fmla="*/ 1620 h 2787"/>
              <a:gd name="T92" fmla="*/ 520 w 2789"/>
              <a:gd name="T93" fmla="*/ 1485 h 2787"/>
              <a:gd name="T94" fmla="*/ 599 w 2789"/>
              <a:gd name="T95" fmla="*/ 1020 h 2787"/>
              <a:gd name="T96" fmla="*/ 770 w 2789"/>
              <a:gd name="T97" fmla="*/ 775 h 2787"/>
              <a:gd name="T98" fmla="*/ 1070 w 2789"/>
              <a:gd name="T99" fmla="*/ 576 h 2787"/>
              <a:gd name="T100" fmla="*/ 1527 w 2789"/>
              <a:gd name="T101" fmla="*/ 524 h 2787"/>
              <a:gd name="T102" fmla="*/ 1949 w 2789"/>
              <a:gd name="T103" fmla="*/ 711 h 2787"/>
              <a:gd name="T104" fmla="*/ 2048 w 2789"/>
              <a:gd name="T105" fmla="*/ 805 h 2787"/>
              <a:gd name="T106" fmla="*/ 2258 w 2789"/>
              <a:gd name="T107" fmla="*/ 1228 h 2787"/>
              <a:gd name="T108" fmla="*/ 2264 w 2789"/>
              <a:gd name="T109" fmla="*/ 1526 h 2787"/>
              <a:gd name="T110" fmla="*/ 2169 w 2789"/>
              <a:gd name="T111" fmla="*/ 1810 h 2787"/>
              <a:gd name="T112" fmla="*/ 1819 w 2789"/>
              <a:gd name="T113" fmla="*/ 2163 h 2787"/>
              <a:gd name="T114" fmla="*/ 1348 w 2789"/>
              <a:gd name="T115" fmla="*/ 2271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89" h="2787">
                <a:moveTo>
                  <a:pt x="1565" y="2782"/>
                </a:moveTo>
                <a:cubicBezTo>
                  <a:pt x="1581" y="2780"/>
                  <a:pt x="1601" y="2777"/>
                  <a:pt x="1621" y="2774"/>
                </a:cubicBezTo>
                <a:cubicBezTo>
                  <a:pt x="1642" y="2771"/>
                  <a:pt x="1662" y="2766"/>
                  <a:pt x="1677" y="2763"/>
                </a:cubicBezTo>
                <a:cubicBezTo>
                  <a:pt x="1692" y="2760"/>
                  <a:pt x="1702" y="2758"/>
                  <a:pt x="1702" y="2758"/>
                </a:cubicBezTo>
                <a:cubicBezTo>
                  <a:pt x="1724" y="2753"/>
                  <a:pt x="1742" y="2737"/>
                  <a:pt x="1747" y="2719"/>
                </a:cubicBezTo>
                <a:cubicBezTo>
                  <a:pt x="1747" y="2719"/>
                  <a:pt x="1750" y="2707"/>
                  <a:pt x="1755" y="2689"/>
                </a:cubicBezTo>
                <a:cubicBezTo>
                  <a:pt x="1759" y="2671"/>
                  <a:pt x="1765" y="2647"/>
                  <a:pt x="1770" y="2623"/>
                </a:cubicBezTo>
                <a:cubicBezTo>
                  <a:pt x="1775" y="2599"/>
                  <a:pt x="1779" y="2575"/>
                  <a:pt x="1782" y="2558"/>
                </a:cubicBezTo>
                <a:cubicBezTo>
                  <a:pt x="1785" y="2540"/>
                  <a:pt x="1786" y="2528"/>
                  <a:pt x="1786" y="2528"/>
                </a:cubicBezTo>
                <a:cubicBezTo>
                  <a:pt x="1789" y="2509"/>
                  <a:pt x="1801" y="2493"/>
                  <a:pt x="1819" y="2487"/>
                </a:cubicBezTo>
                <a:cubicBezTo>
                  <a:pt x="1819" y="2487"/>
                  <a:pt x="1826" y="2484"/>
                  <a:pt x="1837" y="2479"/>
                </a:cubicBezTo>
                <a:cubicBezTo>
                  <a:pt x="1848" y="2475"/>
                  <a:pt x="1862" y="2469"/>
                  <a:pt x="1877" y="2463"/>
                </a:cubicBezTo>
                <a:cubicBezTo>
                  <a:pt x="1905" y="2449"/>
                  <a:pt x="1933" y="2435"/>
                  <a:pt x="1933" y="2435"/>
                </a:cubicBezTo>
                <a:cubicBezTo>
                  <a:pt x="1933" y="2435"/>
                  <a:pt x="1960" y="2420"/>
                  <a:pt x="1988" y="2405"/>
                </a:cubicBezTo>
                <a:cubicBezTo>
                  <a:pt x="2001" y="2397"/>
                  <a:pt x="2014" y="2389"/>
                  <a:pt x="2024" y="2383"/>
                </a:cubicBezTo>
                <a:cubicBezTo>
                  <a:pt x="2035" y="2377"/>
                  <a:pt x="2041" y="2372"/>
                  <a:pt x="2041" y="2372"/>
                </a:cubicBezTo>
                <a:cubicBezTo>
                  <a:pt x="2056" y="2361"/>
                  <a:pt x="2077" y="2360"/>
                  <a:pt x="2093" y="2369"/>
                </a:cubicBezTo>
                <a:cubicBezTo>
                  <a:pt x="2093" y="2369"/>
                  <a:pt x="2104" y="2375"/>
                  <a:pt x="2120" y="2383"/>
                </a:cubicBezTo>
                <a:cubicBezTo>
                  <a:pt x="2136" y="2391"/>
                  <a:pt x="2158" y="2401"/>
                  <a:pt x="2181" y="2411"/>
                </a:cubicBezTo>
                <a:cubicBezTo>
                  <a:pt x="2203" y="2421"/>
                  <a:pt x="2226" y="2430"/>
                  <a:pt x="2243" y="2437"/>
                </a:cubicBezTo>
                <a:cubicBezTo>
                  <a:pt x="2261" y="2443"/>
                  <a:pt x="2272" y="2448"/>
                  <a:pt x="2272" y="2448"/>
                </a:cubicBezTo>
                <a:cubicBezTo>
                  <a:pt x="2290" y="2454"/>
                  <a:pt x="2313" y="2449"/>
                  <a:pt x="2330" y="2434"/>
                </a:cubicBezTo>
                <a:cubicBezTo>
                  <a:pt x="2330" y="2434"/>
                  <a:pt x="2337" y="2427"/>
                  <a:pt x="2349" y="2416"/>
                </a:cubicBezTo>
                <a:cubicBezTo>
                  <a:pt x="2360" y="2406"/>
                  <a:pt x="2375" y="2392"/>
                  <a:pt x="2389" y="2377"/>
                </a:cubicBezTo>
                <a:cubicBezTo>
                  <a:pt x="2404" y="2362"/>
                  <a:pt x="2418" y="2348"/>
                  <a:pt x="2428" y="2336"/>
                </a:cubicBezTo>
                <a:cubicBezTo>
                  <a:pt x="2439" y="2324"/>
                  <a:pt x="2445" y="2317"/>
                  <a:pt x="2445" y="2317"/>
                </a:cubicBezTo>
                <a:cubicBezTo>
                  <a:pt x="2460" y="2300"/>
                  <a:pt x="2466" y="2277"/>
                  <a:pt x="2459" y="2259"/>
                </a:cubicBezTo>
                <a:cubicBezTo>
                  <a:pt x="2459" y="2259"/>
                  <a:pt x="2441" y="2212"/>
                  <a:pt x="2421" y="2168"/>
                </a:cubicBezTo>
                <a:cubicBezTo>
                  <a:pt x="2401" y="2123"/>
                  <a:pt x="2378" y="2081"/>
                  <a:pt x="2378" y="2081"/>
                </a:cubicBezTo>
                <a:cubicBezTo>
                  <a:pt x="2370" y="2065"/>
                  <a:pt x="2370" y="2045"/>
                  <a:pt x="2381" y="2029"/>
                </a:cubicBezTo>
                <a:cubicBezTo>
                  <a:pt x="2381" y="2029"/>
                  <a:pt x="2398" y="2003"/>
                  <a:pt x="2413" y="1975"/>
                </a:cubicBezTo>
                <a:cubicBezTo>
                  <a:pt x="2421" y="1962"/>
                  <a:pt x="2428" y="1948"/>
                  <a:pt x="2434" y="1937"/>
                </a:cubicBezTo>
                <a:cubicBezTo>
                  <a:pt x="2439" y="1927"/>
                  <a:pt x="2443" y="1920"/>
                  <a:pt x="2443" y="1920"/>
                </a:cubicBezTo>
                <a:cubicBezTo>
                  <a:pt x="2443" y="1920"/>
                  <a:pt x="2446" y="1913"/>
                  <a:pt x="2451" y="1903"/>
                </a:cubicBezTo>
                <a:cubicBezTo>
                  <a:pt x="2456" y="1892"/>
                  <a:pt x="2463" y="1878"/>
                  <a:pt x="2469" y="1863"/>
                </a:cubicBezTo>
                <a:cubicBezTo>
                  <a:pt x="2476" y="1849"/>
                  <a:pt x="2481" y="1834"/>
                  <a:pt x="2486" y="1824"/>
                </a:cubicBezTo>
                <a:cubicBezTo>
                  <a:pt x="2490" y="1813"/>
                  <a:pt x="2493" y="1805"/>
                  <a:pt x="2493" y="1805"/>
                </a:cubicBezTo>
                <a:cubicBezTo>
                  <a:pt x="2499" y="1788"/>
                  <a:pt x="2515" y="1775"/>
                  <a:pt x="2533" y="1772"/>
                </a:cubicBezTo>
                <a:cubicBezTo>
                  <a:pt x="2533" y="1772"/>
                  <a:pt x="2545" y="1770"/>
                  <a:pt x="2563" y="1767"/>
                </a:cubicBezTo>
                <a:cubicBezTo>
                  <a:pt x="2581" y="1764"/>
                  <a:pt x="2605" y="1760"/>
                  <a:pt x="2628" y="1754"/>
                </a:cubicBezTo>
                <a:cubicBezTo>
                  <a:pt x="2652" y="1749"/>
                  <a:pt x="2676" y="1743"/>
                  <a:pt x="2694" y="1739"/>
                </a:cubicBezTo>
                <a:cubicBezTo>
                  <a:pt x="2712" y="1734"/>
                  <a:pt x="2724" y="1730"/>
                  <a:pt x="2724" y="1730"/>
                </a:cubicBezTo>
                <a:cubicBezTo>
                  <a:pt x="2742" y="1725"/>
                  <a:pt x="2758" y="1708"/>
                  <a:pt x="2763" y="1686"/>
                </a:cubicBezTo>
                <a:cubicBezTo>
                  <a:pt x="2763" y="1686"/>
                  <a:pt x="2765" y="1675"/>
                  <a:pt x="2767" y="1660"/>
                </a:cubicBezTo>
                <a:cubicBezTo>
                  <a:pt x="2770" y="1645"/>
                  <a:pt x="2775" y="1625"/>
                  <a:pt x="2777" y="1605"/>
                </a:cubicBezTo>
                <a:cubicBezTo>
                  <a:pt x="2780" y="1584"/>
                  <a:pt x="2783" y="1564"/>
                  <a:pt x="2785" y="1549"/>
                </a:cubicBezTo>
                <a:cubicBezTo>
                  <a:pt x="2786" y="1533"/>
                  <a:pt x="2787" y="1523"/>
                  <a:pt x="2787" y="1523"/>
                </a:cubicBezTo>
                <a:cubicBezTo>
                  <a:pt x="2789" y="1501"/>
                  <a:pt x="2781" y="1480"/>
                  <a:pt x="2764" y="1469"/>
                </a:cubicBezTo>
                <a:cubicBezTo>
                  <a:pt x="2764" y="1469"/>
                  <a:pt x="2723" y="1441"/>
                  <a:pt x="2680" y="1417"/>
                </a:cubicBezTo>
                <a:cubicBezTo>
                  <a:pt x="2638" y="1393"/>
                  <a:pt x="2594" y="1372"/>
                  <a:pt x="2594" y="1372"/>
                </a:cubicBezTo>
                <a:cubicBezTo>
                  <a:pt x="2578" y="1364"/>
                  <a:pt x="2567" y="1347"/>
                  <a:pt x="2566" y="1328"/>
                </a:cubicBezTo>
                <a:cubicBezTo>
                  <a:pt x="2566" y="1328"/>
                  <a:pt x="2565" y="1320"/>
                  <a:pt x="2565" y="1308"/>
                </a:cubicBezTo>
                <a:cubicBezTo>
                  <a:pt x="2564" y="1297"/>
                  <a:pt x="2562" y="1281"/>
                  <a:pt x="2561" y="1266"/>
                </a:cubicBezTo>
                <a:cubicBezTo>
                  <a:pt x="2559" y="1250"/>
                  <a:pt x="2557" y="1235"/>
                  <a:pt x="2555" y="1223"/>
                </a:cubicBezTo>
                <a:cubicBezTo>
                  <a:pt x="2553" y="1211"/>
                  <a:pt x="2552" y="1204"/>
                  <a:pt x="2552" y="1204"/>
                </a:cubicBezTo>
                <a:cubicBezTo>
                  <a:pt x="2552" y="1204"/>
                  <a:pt x="2551" y="1196"/>
                  <a:pt x="2549" y="1184"/>
                </a:cubicBezTo>
                <a:cubicBezTo>
                  <a:pt x="2547" y="1173"/>
                  <a:pt x="2543" y="1157"/>
                  <a:pt x="2540" y="1142"/>
                </a:cubicBezTo>
                <a:cubicBezTo>
                  <a:pt x="2537" y="1127"/>
                  <a:pt x="2533" y="1112"/>
                  <a:pt x="2530" y="1100"/>
                </a:cubicBezTo>
                <a:cubicBezTo>
                  <a:pt x="2527" y="1089"/>
                  <a:pt x="2525" y="1081"/>
                  <a:pt x="2525" y="1081"/>
                </a:cubicBezTo>
                <a:cubicBezTo>
                  <a:pt x="2520" y="1063"/>
                  <a:pt x="2525" y="1044"/>
                  <a:pt x="2538" y="1031"/>
                </a:cubicBezTo>
                <a:cubicBezTo>
                  <a:pt x="2538" y="1031"/>
                  <a:pt x="2573" y="997"/>
                  <a:pt x="2605" y="960"/>
                </a:cubicBezTo>
                <a:cubicBezTo>
                  <a:pt x="2621" y="942"/>
                  <a:pt x="2637" y="923"/>
                  <a:pt x="2649" y="909"/>
                </a:cubicBezTo>
                <a:cubicBezTo>
                  <a:pt x="2661" y="894"/>
                  <a:pt x="2668" y="884"/>
                  <a:pt x="2668" y="884"/>
                </a:cubicBezTo>
                <a:cubicBezTo>
                  <a:pt x="2680" y="869"/>
                  <a:pt x="2682" y="846"/>
                  <a:pt x="2673" y="826"/>
                </a:cubicBezTo>
                <a:cubicBezTo>
                  <a:pt x="2673" y="826"/>
                  <a:pt x="2669" y="816"/>
                  <a:pt x="2662" y="802"/>
                </a:cubicBezTo>
                <a:cubicBezTo>
                  <a:pt x="2655" y="789"/>
                  <a:pt x="2646" y="770"/>
                  <a:pt x="2637" y="752"/>
                </a:cubicBezTo>
                <a:cubicBezTo>
                  <a:pt x="2628" y="734"/>
                  <a:pt x="2618" y="716"/>
                  <a:pt x="2610" y="702"/>
                </a:cubicBezTo>
                <a:cubicBezTo>
                  <a:pt x="2603" y="689"/>
                  <a:pt x="2598" y="680"/>
                  <a:pt x="2598" y="680"/>
                </a:cubicBezTo>
                <a:cubicBezTo>
                  <a:pt x="2586" y="661"/>
                  <a:pt x="2566" y="649"/>
                  <a:pt x="2547" y="650"/>
                </a:cubicBezTo>
                <a:cubicBezTo>
                  <a:pt x="2547" y="650"/>
                  <a:pt x="2535" y="650"/>
                  <a:pt x="2516" y="651"/>
                </a:cubicBezTo>
                <a:cubicBezTo>
                  <a:pt x="2497" y="653"/>
                  <a:pt x="2473" y="655"/>
                  <a:pt x="2449" y="657"/>
                </a:cubicBezTo>
                <a:cubicBezTo>
                  <a:pt x="2400" y="662"/>
                  <a:pt x="2353" y="671"/>
                  <a:pt x="2353" y="671"/>
                </a:cubicBezTo>
                <a:cubicBezTo>
                  <a:pt x="2334" y="674"/>
                  <a:pt x="2316" y="667"/>
                  <a:pt x="2304" y="652"/>
                </a:cubicBezTo>
                <a:cubicBezTo>
                  <a:pt x="2304" y="652"/>
                  <a:pt x="2299" y="646"/>
                  <a:pt x="2291" y="637"/>
                </a:cubicBezTo>
                <a:cubicBezTo>
                  <a:pt x="2283" y="629"/>
                  <a:pt x="2274" y="616"/>
                  <a:pt x="2263" y="605"/>
                </a:cubicBezTo>
                <a:cubicBezTo>
                  <a:pt x="2252" y="593"/>
                  <a:pt x="2241" y="582"/>
                  <a:pt x="2233" y="573"/>
                </a:cubicBezTo>
                <a:cubicBezTo>
                  <a:pt x="2225" y="565"/>
                  <a:pt x="2219" y="560"/>
                  <a:pt x="2219" y="560"/>
                </a:cubicBezTo>
                <a:cubicBezTo>
                  <a:pt x="2219" y="560"/>
                  <a:pt x="2214" y="554"/>
                  <a:pt x="2205" y="546"/>
                </a:cubicBezTo>
                <a:cubicBezTo>
                  <a:pt x="2197" y="538"/>
                  <a:pt x="2186" y="527"/>
                  <a:pt x="2174" y="517"/>
                </a:cubicBezTo>
                <a:cubicBezTo>
                  <a:pt x="2162" y="507"/>
                  <a:pt x="2150" y="496"/>
                  <a:pt x="2141" y="489"/>
                </a:cubicBezTo>
                <a:cubicBezTo>
                  <a:pt x="2132" y="481"/>
                  <a:pt x="2126" y="477"/>
                  <a:pt x="2126" y="477"/>
                </a:cubicBezTo>
                <a:cubicBezTo>
                  <a:pt x="2111" y="465"/>
                  <a:pt x="2104" y="446"/>
                  <a:pt x="2107" y="428"/>
                </a:cubicBezTo>
                <a:cubicBezTo>
                  <a:pt x="2107" y="428"/>
                  <a:pt x="2115" y="380"/>
                  <a:pt x="2119" y="331"/>
                </a:cubicBezTo>
                <a:cubicBezTo>
                  <a:pt x="2124" y="283"/>
                  <a:pt x="2126" y="233"/>
                  <a:pt x="2126" y="233"/>
                </a:cubicBezTo>
                <a:cubicBezTo>
                  <a:pt x="2127" y="214"/>
                  <a:pt x="2114" y="194"/>
                  <a:pt x="2095" y="183"/>
                </a:cubicBezTo>
                <a:cubicBezTo>
                  <a:pt x="2095" y="183"/>
                  <a:pt x="2086" y="178"/>
                  <a:pt x="2073" y="170"/>
                </a:cubicBezTo>
                <a:cubicBezTo>
                  <a:pt x="2059" y="163"/>
                  <a:pt x="2041" y="153"/>
                  <a:pt x="2023" y="144"/>
                </a:cubicBezTo>
                <a:cubicBezTo>
                  <a:pt x="2004" y="134"/>
                  <a:pt x="1986" y="126"/>
                  <a:pt x="1972" y="120"/>
                </a:cubicBezTo>
                <a:cubicBezTo>
                  <a:pt x="1958" y="113"/>
                  <a:pt x="1948" y="109"/>
                  <a:pt x="1948" y="109"/>
                </a:cubicBezTo>
                <a:cubicBezTo>
                  <a:pt x="1927" y="100"/>
                  <a:pt x="1904" y="103"/>
                  <a:pt x="1889" y="115"/>
                </a:cubicBezTo>
                <a:cubicBezTo>
                  <a:pt x="1889" y="115"/>
                  <a:pt x="1880" y="122"/>
                  <a:pt x="1866" y="134"/>
                </a:cubicBezTo>
                <a:cubicBezTo>
                  <a:pt x="1851" y="146"/>
                  <a:pt x="1833" y="162"/>
                  <a:pt x="1814" y="179"/>
                </a:cubicBezTo>
                <a:cubicBezTo>
                  <a:pt x="1796" y="195"/>
                  <a:pt x="1779" y="212"/>
                  <a:pt x="1766" y="224"/>
                </a:cubicBezTo>
                <a:cubicBezTo>
                  <a:pt x="1753" y="237"/>
                  <a:pt x="1745" y="246"/>
                  <a:pt x="1745" y="246"/>
                </a:cubicBezTo>
                <a:cubicBezTo>
                  <a:pt x="1732" y="260"/>
                  <a:pt x="1712" y="265"/>
                  <a:pt x="1694" y="260"/>
                </a:cubicBezTo>
                <a:cubicBezTo>
                  <a:pt x="1694" y="260"/>
                  <a:pt x="1687" y="258"/>
                  <a:pt x="1675" y="255"/>
                </a:cubicBezTo>
                <a:cubicBezTo>
                  <a:pt x="1664" y="253"/>
                  <a:pt x="1649" y="248"/>
                  <a:pt x="1633" y="245"/>
                </a:cubicBezTo>
                <a:cubicBezTo>
                  <a:pt x="1618" y="243"/>
                  <a:pt x="1603" y="240"/>
                  <a:pt x="1591" y="237"/>
                </a:cubicBezTo>
                <a:cubicBezTo>
                  <a:pt x="1580" y="235"/>
                  <a:pt x="1572" y="234"/>
                  <a:pt x="1572" y="234"/>
                </a:cubicBezTo>
                <a:cubicBezTo>
                  <a:pt x="1572" y="234"/>
                  <a:pt x="1564" y="233"/>
                  <a:pt x="1552" y="232"/>
                </a:cubicBezTo>
                <a:cubicBezTo>
                  <a:pt x="1541" y="230"/>
                  <a:pt x="1525" y="228"/>
                  <a:pt x="1510" y="227"/>
                </a:cubicBezTo>
                <a:cubicBezTo>
                  <a:pt x="1479" y="223"/>
                  <a:pt x="1447" y="222"/>
                  <a:pt x="1447" y="222"/>
                </a:cubicBezTo>
                <a:cubicBezTo>
                  <a:pt x="1429" y="221"/>
                  <a:pt x="1412" y="210"/>
                  <a:pt x="1403" y="194"/>
                </a:cubicBezTo>
                <a:cubicBezTo>
                  <a:pt x="1403" y="194"/>
                  <a:pt x="1382" y="151"/>
                  <a:pt x="1357" y="108"/>
                </a:cubicBezTo>
                <a:cubicBezTo>
                  <a:pt x="1332" y="66"/>
                  <a:pt x="1304" y="25"/>
                  <a:pt x="1304" y="25"/>
                </a:cubicBezTo>
                <a:cubicBezTo>
                  <a:pt x="1294" y="9"/>
                  <a:pt x="1272" y="0"/>
                  <a:pt x="1250" y="3"/>
                </a:cubicBezTo>
                <a:cubicBezTo>
                  <a:pt x="1250" y="3"/>
                  <a:pt x="1240" y="4"/>
                  <a:pt x="1224" y="5"/>
                </a:cubicBezTo>
                <a:cubicBezTo>
                  <a:pt x="1209" y="7"/>
                  <a:pt x="1189" y="10"/>
                  <a:pt x="1168" y="13"/>
                </a:cubicBezTo>
                <a:cubicBezTo>
                  <a:pt x="1148" y="16"/>
                  <a:pt x="1128" y="21"/>
                  <a:pt x="1113" y="24"/>
                </a:cubicBezTo>
                <a:cubicBezTo>
                  <a:pt x="1098" y="27"/>
                  <a:pt x="1087" y="29"/>
                  <a:pt x="1087" y="29"/>
                </a:cubicBezTo>
                <a:cubicBezTo>
                  <a:pt x="1065" y="34"/>
                  <a:pt x="1048" y="50"/>
                  <a:pt x="1043" y="68"/>
                </a:cubicBezTo>
                <a:cubicBezTo>
                  <a:pt x="1043" y="68"/>
                  <a:pt x="1040" y="80"/>
                  <a:pt x="1035" y="98"/>
                </a:cubicBezTo>
                <a:cubicBezTo>
                  <a:pt x="1030" y="116"/>
                  <a:pt x="1025" y="140"/>
                  <a:pt x="1020" y="164"/>
                </a:cubicBezTo>
                <a:cubicBezTo>
                  <a:pt x="1015" y="188"/>
                  <a:pt x="1011" y="212"/>
                  <a:pt x="1008" y="229"/>
                </a:cubicBezTo>
                <a:cubicBezTo>
                  <a:pt x="1005" y="247"/>
                  <a:pt x="1003" y="259"/>
                  <a:pt x="1003" y="259"/>
                </a:cubicBezTo>
                <a:cubicBezTo>
                  <a:pt x="1001" y="278"/>
                  <a:pt x="988" y="294"/>
                  <a:pt x="971" y="300"/>
                </a:cubicBezTo>
                <a:cubicBezTo>
                  <a:pt x="971" y="300"/>
                  <a:pt x="963" y="303"/>
                  <a:pt x="953" y="308"/>
                </a:cubicBezTo>
                <a:cubicBezTo>
                  <a:pt x="942" y="312"/>
                  <a:pt x="927" y="318"/>
                  <a:pt x="913" y="324"/>
                </a:cubicBezTo>
                <a:cubicBezTo>
                  <a:pt x="885" y="338"/>
                  <a:pt x="857" y="352"/>
                  <a:pt x="857" y="352"/>
                </a:cubicBezTo>
                <a:cubicBezTo>
                  <a:pt x="857" y="352"/>
                  <a:pt x="829" y="367"/>
                  <a:pt x="802" y="382"/>
                </a:cubicBezTo>
                <a:cubicBezTo>
                  <a:pt x="789" y="390"/>
                  <a:pt x="775" y="398"/>
                  <a:pt x="765" y="404"/>
                </a:cubicBezTo>
                <a:cubicBezTo>
                  <a:pt x="755" y="410"/>
                  <a:pt x="749" y="415"/>
                  <a:pt x="749" y="415"/>
                </a:cubicBezTo>
                <a:cubicBezTo>
                  <a:pt x="733" y="426"/>
                  <a:pt x="713" y="427"/>
                  <a:pt x="696" y="418"/>
                </a:cubicBezTo>
                <a:cubicBezTo>
                  <a:pt x="696" y="418"/>
                  <a:pt x="686" y="412"/>
                  <a:pt x="669" y="404"/>
                </a:cubicBezTo>
                <a:cubicBezTo>
                  <a:pt x="653" y="396"/>
                  <a:pt x="631" y="386"/>
                  <a:pt x="609" y="376"/>
                </a:cubicBezTo>
                <a:cubicBezTo>
                  <a:pt x="587" y="366"/>
                  <a:pt x="564" y="357"/>
                  <a:pt x="546" y="350"/>
                </a:cubicBezTo>
                <a:cubicBezTo>
                  <a:pt x="529" y="344"/>
                  <a:pt x="517" y="340"/>
                  <a:pt x="517" y="340"/>
                </a:cubicBezTo>
                <a:cubicBezTo>
                  <a:pt x="500" y="333"/>
                  <a:pt x="477" y="338"/>
                  <a:pt x="460" y="353"/>
                </a:cubicBezTo>
                <a:cubicBezTo>
                  <a:pt x="460" y="353"/>
                  <a:pt x="452" y="360"/>
                  <a:pt x="441" y="371"/>
                </a:cubicBezTo>
                <a:cubicBezTo>
                  <a:pt x="430" y="381"/>
                  <a:pt x="414" y="395"/>
                  <a:pt x="400" y="410"/>
                </a:cubicBezTo>
                <a:cubicBezTo>
                  <a:pt x="386" y="425"/>
                  <a:pt x="372" y="440"/>
                  <a:pt x="361" y="451"/>
                </a:cubicBezTo>
                <a:cubicBezTo>
                  <a:pt x="351" y="463"/>
                  <a:pt x="344" y="470"/>
                  <a:pt x="344" y="470"/>
                </a:cubicBezTo>
                <a:cubicBezTo>
                  <a:pt x="329" y="487"/>
                  <a:pt x="324" y="510"/>
                  <a:pt x="331" y="528"/>
                </a:cubicBezTo>
                <a:cubicBezTo>
                  <a:pt x="331" y="528"/>
                  <a:pt x="349" y="575"/>
                  <a:pt x="369" y="619"/>
                </a:cubicBezTo>
                <a:cubicBezTo>
                  <a:pt x="389" y="664"/>
                  <a:pt x="412" y="706"/>
                  <a:pt x="412" y="706"/>
                </a:cubicBezTo>
                <a:cubicBezTo>
                  <a:pt x="420" y="722"/>
                  <a:pt x="419" y="742"/>
                  <a:pt x="409" y="758"/>
                </a:cubicBezTo>
                <a:cubicBezTo>
                  <a:pt x="409" y="758"/>
                  <a:pt x="392" y="785"/>
                  <a:pt x="377" y="812"/>
                </a:cubicBezTo>
                <a:cubicBezTo>
                  <a:pt x="369" y="825"/>
                  <a:pt x="361" y="839"/>
                  <a:pt x="356" y="850"/>
                </a:cubicBezTo>
                <a:cubicBezTo>
                  <a:pt x="351" y="860"/>
                  <a:pt x="347" y="867"/>
                  <a:pt x="347" y="867"/>
                </a:cubicBezTo>
                <a:cubicBezTo>
                  <a:pt x="347" y="867"/>
                  <a:pt x="343" y="874"/>
                  <a:pt x="338" y="885"/>
                </a:cubicBezTo>
                <a:cubicBezTo>
                  <a:pt x="334" y="895"/>
                  <a:pt x="327" y="909"/>
                  <a:pt x="321" y="924"/>
                </a:cubicBezTo>
                <a:cubicBezTo>
                  <a:pt x="314" y="938"/>
                  <a:pt x="309" y="953"/>
                  <a:pt x="304" y="963"/>
                </a:cubicBezTo>
                <a:cubicBezTo>
                  <a:pt x="300" y="974"/>
                  <a:pt x="297" y="982"/>
                  <a:pt x="297" y="982"/>
                </a:cubicBezTo>
                <a:cubicBezTo>
                  <a:pt x="291" y="999"/>
                  <a:pt x="275" y="1012"/>
                  <a:pt x="257" y="1015"/>
                </a:cubicBezTo>
                <a:cubicBezTo>
                  <a:pt x="257" y="1015"/>
                  <a:pt x="245" y="1017"/>
                  <a:pt x="227" y="1020"/>
                </a:cubicBezTo>
                <a:cubicBezTo>
                  <a:pt x="209" y="1023"/>
                  <a:pt x="185" y="1027"/>
                  <a:pt x="161" y="1033"/>
                </a:cubicBezTo>
                <a:cubicBezTo>
                  <a:pt x="137" y="1038"/>
                  <a:pt x="113" y="1044"/>
                  <a:pt x="95" y="1048"/>
                </a:cubicBezTo>
                <a:cubicBezTo>
                  <a:pt x="77" y="1053"/>
                  <a:pt x="66" y="1057"/>
                  <a:pt x="66" y="1057"/>
                </a:cubicBezTo>
                <a:cubicBezTo>
                  <a:pt x="47" y="1062"/>
                  <a:pt x="32" y="1079"/>
                  <a:pt x="27" y="1101"/>
                </a:cubicBezTo>
                <a:cubicBezTo>
                  <a:pt x="27" y="1101"/>
                  <a:pt x="25" y="1112"/>
                  <a:pt x="22" y="1127"/>
                </a:cubicBezTo>
                <a:cubicBezTo>
                  <a:pt x="20" y="1142"/>
                  <a:pt x="15" y="1162"/>
                  <a:pt x="13" y="1182"/>
                </a:cubicBezTo>
                <a:cubicBezTo>
                  <a:pt x="10" y="1203"/>
                  <a:pt x="6" y="1223"/>
                  <a:pt x="5" y="1238"/>
                </a:cubicBezTo>
                <a:cubicBezTo>
                  <a:pt x="3" y="1254"/>
                  <a:pt x="2" y="1264"/>
                  <a:pt x="2" y="1264"/>
                </a:cubicBezTo>
                <a:cubicBezTo>
                  <a:pt x="0" y="1286"/>
                  <a:pt x="9" y="1308"/>
                  <a:pt x="26" y="1318"/>
                </a:cubicBezTo>
                <a:cubicBezTo>
                  <a:pt x="26" y="1318"/>
                  <a:pt x="67" y="1346"/>
                  <a:pt x="109" y="1370"/>
                </a:cubicBezTo>
                <a:cubicBezTo>
                  <a:pt x="152" y="1394"/>
                  <a:pt x="195" y="1415"/>
                  <a:pt x="195" y="1415"/>
                </a:cubicBezTo>
                <a:cubicBezTo>
                  <a:pt x="212" y="1423"/>
                  <a:pt x="223" y="1440"/>
                  <a:pt x="224" y="1459"/>
                </a:cubicBezTo>
                <a:cubicBezTo>
                  <a:pt x="224" y="1459"/>
                  <a:pt x="224" y="1467"/>
                  <a:pt x="225" y="1479"/>
                </a:cubicBezTo>
                <a:cubicBezTo>
                  <a:pt x="226" y="1490"/>
                  <a:pt x="228" y="1506"/>
                  <a:pt x="229" y="1521"/>
                </a:cubicBezTo>
                <a:cubicBezTo>
                  <a:pt x="230" y="1537"/>
                  <a:pt x="233" y="1553"/>
                  <a:pt x="235" y="1564"/>
                </a:cubicBezTo>
                <a:cubicBezTo>
                  <a:pt x="236" y="1576"/>
                  <a:pt x="238" y="1583"/>
                  <a:pt x="238" y="1583"/>
                </a:cubicBezTo>
                <a:cubicBezTo>
                  <a:pt x="238" y="1583"/>
                  <a:pt x="239" y="1591"/>
                  <a:pt x="241" y="1603"/>
                </a:cubicBezTo>
                <a:cubicBezTo>
                  <a:pt x="243" y="1614"/>
                  <a:pt x="246" y="1630"/>
                  <a:pt x="249" y="1645"/>
                </a:cubicBezTo>
                <a:cubicBezTo>
                  <a:pt x="252" y="1660"/>
                  <a:pt x="257" y="1675"/>
                  <a:pt x="259" y="1687"/>
                </a:cubicBezTo>
                <a:cubicBezTo>
                  <a:pt x="262" y="1698"/>
                  <a:pt x="264" y="1706"/>
                  <a:pt x="264" y="1706"/>
                </a:cubicBezTo>
                <a:cubicBezTo>
                  <a:pt x="269" y="1724"/>
                  <a:pt x="265" y="1743"/>
                  <a:pt x="251" y="1756"/>
                </a:cubicBezTo>
                <a:cubicBezTo>
                  <a:pt x="251" y="1756"/>
                  <a:pt x="217" y="1790"/>
                  <a:pt x="185" y="1827"/>
                </a:cubicBezTo>
                <a:cubicBezTo>
                  <a:pt x="168" y="1845"/>
                  <a:pt x="153" y="1864"/>
                  <a:pt x="141" y="1878"/>
                </a:cubicBezTo>
                <a:cubicBezTo>
                  <a:pt x="129" y="1893"/>
                  <a:pt x="121" y="1903"/>
                  <a:pt x="121" y="1903"/>
                </a:cubicBezTo>
                <a:cubicBezTo>
                  <a:pt x="110" y="1918"/>
                  <a:pt x="108" y="1941"/>
                  <a:pt x="117" y="1961"/>
                </a:cubicBezTo>
                <a:cubicBezTo>
                  <a:pt x="117" y="1961"/>
                  <a:pt x="121" y="1971"/>
                  <a:pt x="128" y="1985"/>
                </a:cubicBezTo>
                <a:cubicBezTo>
                  <a:pt x="134" y="1999"/>
                  <a:pt x="143" y="2017"/>
                  <a:pt x="152" y="2035"/>
                </a:cubicBezTo>
                <a:cubicBezTo>
                  <a:pt x="162" y="2053"/>
                  <a:pt x="172" y="2071"/>
                  <a:pt x="179" y="2085"/>
                </a:cubicBezTo>
                <a:cubicBezTo>
                  <a:pt x="187" y="2098"/>
                  <a:pt x="192" y="2107"/>
                  <a:pt x="192" y="2107"/>
                </a:cubicBezTo>
                <a:cubicBezTo>
                  <a:pt x="204" y="2126"/>
                  <a:pt x="224" y="2138"/>
                  <a:pt x="243" y="2137"/>
                </a:cubicBezTo>
                <a:cubicBezTo>
                  <a:pt x="243" y="2137"/>
                  <a:pt x="255" y="2137"/>
                  <a:pt x="274" y="2136"/>
                </a:cubicBezTo>
                <a:cubicBezTo>
                  <a:pt x="292" y="2134"/>
                  <a:pt x="317" y="2132"/>
                  <a:pt x="341" y="2130"/>
                </a:cubicBezTo>
                <a:cubicBezTo>
                  <a:pt x="389" y="2125"/>
                  <a:pt x="437" y="2116"/>
                  <a:pt x="437" y="2116"/>
                </a:cubicBezTo>
                <a:cubicBezTo>
                  <a:pt x="456" y="2113"/>
                  <a:pt x="474" y="2120"/>
                  <a:pt x="486" y="2135"/>
                </a:cubicBezTo>
                <a:cubicBezTo>
                  <a:pt x="486" y="2135"/>
                  <a:pt x="491" y="2141"/>
                  <a:pt x="499" y="2150"/>
                </a:cubicBezTo>
                <a:cubicBezTo>
                  <a:pt x="506" y="2159"/>
                  <a:pt x="516" y="2171"/>
                  <a:pt x="527" y="2182"/>
                </a:cubicBezTo>
                <a:cubicBezTo>
                  <a:pt x="538" y="2194"/>
                  <a:pt x="548" y="2205"/>
                  <a:pt x="556" y="2214"/>
                </a:cubicBezTo>
                <a:cubicBezTo>
                  <a:pt x="564" y="2222"/>
                  <a:pt x="570" y="2227"/>
                  <a:pt x="570" y="2227"/>
                </a:cubicBezTo>
                <a:cubicBezTo>
                  <a:pt x="570" y="2227"/>
                  <a:pt x="576" y="2233"/>
                  <a:pt x="584" y="2241"/>
                </a:cubicBezTo>
                <a:cubicBezTo>
                  <a:pt x="593" y="2249"/>
                  <a:pt x="604" y="2260"/>
                  <a:pt x="616" y="2270"/>
                </a:cubicBezTo>
                <a:cubicBezTo>
                  <a:pt x="628" y="2280"/>
                  <a:pt x="639" y="2291"/>
                  <a:pt x="648" y="2298"/>
                </a:cubicBezTo>
                <a:cubicBezTo>
                  <a:pt x="658" y="2306"/>
                  <a:pt x="664" y="2310"/>
                  <a:pt x="664" y="2310"/>
                </a:cubicBezTo>
                <a:cubicBezTo>
                  <a:pt x="679" y="2322"/>
                  <a:pt x="686" y="2341"/>
                  <a:pt x="683" y="2359"/>
                </a:cubicBezTo>
                <a:cubicBezTo>
                  <a:pt x="683" y="2359"/>
                  <a:pt x="675" y="2407"/>
                  <a:pt x="670" y="2456"/>
                </a:cubicBezTo>
                <a:cubicBezTo>
                  <a:pt x="666" y="2504"/>
                  <a:pt x="664" y="2554"/>
                  <a:pt x="664" y="2554"/>
                </a:cubicBezTo>
                <a:cubicBezTo>
                  <a:pt x="663" y="2573"/>
                  <a:pt x="675" y="2593"/>
                  <a:pt x="695" y="2604"/>
                </a:cubicBezTo>
                <a:cubicBezTo>
                  <a:pt x="695" y="2604"/>
                  <a:pt x="704" y="2609"/>
                  <a:pt x="717" y="2617"/>
                </a:cubicBezTo>
                <a:cubicBezTo>
                  <a:pt x="730" y="2625"/>
                  <a:pt x="749" y="2634"/>
                  <a:pt x="767" y="2643"/>
                </a:cubicBezTo>
                <a:cubicBezTo>
                  <a:pt x="785" y="2653"/>
                  <a:pt x="804" y="2661"/>
                  <a:pt x="818" y="2667"/>
                </a:cubicBezTo>
                <a:cubicBezTo>
                  <a:pt x="832" y="2674"/>
                  <a:pt x="842" y="2678"/>
                  <a:pt x="842" y="2678"/>
                </a:cubicBezTo>
                <a:cubicBezTo>
                  <a:pt x="862" y="2687"/>
                  <a:pt x="885" y="2684"/>
                  <a:pt x="900" y="2672"/>
                </a:cubicBezTo>
                <a:cubicBezTo>
                  <a:pt x="900" y="2672"/>
                  <a:pt x="910" y="2665"/>
                  <a:pt x="924" y="2653"/>
                </a:cubicBezTo>
                <a:cubicBezTo>
                  <a:pt x="938" y="2641"/>
                  <a:pt x="957" y="2625"/>
                  <a:pt x="975" y="2608"/>
                </a:cubicBezTo>
                <a:cubicBezTo>
                  <a:pt x="993" y="2592"/>
                  <a:pt x="1011" y="2575"/>
                  <a:pt x="1024" y="2563"/>
                </a:cubicBezTo>
                <a:cubicBezTo>
                  <a:pt x="1036" y="2550"/>
                  <a:pt x="1045" y="2541"/>
                  <a:pt x="1045" y="2541"/>
                </a:cubicBezTo>
                <a:cubicBezTo>
                  <a:pt x="1058" y="2527"/>
                  <a:pt x="1077" y="2522"/>
                  <a:pt x="1095" y="2527"/>
                </a:cubicBezTo>
                <a:cubicBezTo>
                  <a:pt x="1095" y="2527"/>
                  <a:pt x="1103" y="2529"/>
                  <a:pt x="1114" y="2532"/>
                </a:cubicBezTo>
                <a:cubicBezTo>
                  <a:pt x="1126" y="2534"/>
                  <a:pt x="1141" y="2539"/>
                  <a:pt x="1156" y="2542"/>
                </a:cubicBezTo>
                <a:cubicBezTo>
                  <a:pt x="1172" y="2545"/>
                  <a:pt x="1187" y="2547"/>
                  <a:pt x="1199" y="2550"/>
                </a:cubicBezTo>
                <a:cubicBezTo>
                  <a:pt x="1210" y="2552"/>
                  <a:pt x="1218" y="2553"/>
                  <a:pt x="1218" y="2553"/>
                </a:cubicBezTo>
                <a:cubicBezTo>
                  <a:pt x="1218" y="2553"/>
                  <a:pt x="1226" y="2554"/>
                  <a:pt x="1237" y="2555"/>
                </a:cubicBezTo>
                <a:cubicBezTo>
                  <a:pt x="1249" y="2557"/>
                  <a:pt x="1264" y="2559"/>
                  <a:pt x="1280" y="2560"/>
                </a:cubicBezTo>
                <a:cubicBezTo>
                  <a:pt x="1311" y="2564"/>
                  <a:pt x="1342" y="2565"/>
                  <a:pt x="1342" y="2565"/>
                </a:cubicBezTo>
                <a:cubicBezTo>
                  <a:pt x="1361" y="2566"/>
                  <a:pt x="1378" y="2577"/>
                  <a:pt x="1387" y="2593"/>
                </a:cubicBezTo>
                <a:cubicBezTo>
                  <a:pt x="1387" y="2593"/>
                  <a:pt x="1408" y="2636"/>
                  <a:pt x="1433" y="2679"/>
                </a:cubicBezTo>
                <a:cubicBezTo>
                  <a:pt x="1457" y="2721"/>
                  <a:pt x="1485" y="2762"/>
                  <a:pt x="1485" y="2762"/>
                </a:cubicBezTo>
                <a:cubicBezTo>
                  <a:pt x="1496" y="2778"/>
                  <a:pt x="1517" y="2787"/>
                  <a:pt x="1540" y="2785"/>
                </a:cubicBezTo>
                <a:cubicBezTo>
                  <a:pt x="1540" y="2785"/>
                  <a:pt x="1550" y="2783"/>
                  <a:pt x="1565" y="2782"/>
                </a:cubicBezTo>
                <a:close/>
                <a:moveTo>
                  <a:pt x="1348" y="2271"/>
                </a:moveTo>
                <a:cubicBezTo>
                  <a:pt x="1335" y="2271"/>
                  <a:pt x="1323" y="2270"/>
                  <a:pt x="1313" y="2269"/>
                </a:cubicBezTo>
                <a:cubicBezTo>
                  <a:pt x="1303" y="2268"/>
                  <a:pt x="1293" y="2267"/>
                  <a:pt x="1286" y="2266"/>
                </a:cubicBezTo>
                <a:cubicBezTo>
                  <a:pt x="1271" y="2264"/>
                  <a:pt x="1262" y="2263"/>
                  <a:pt x="1262" y="2263"/>
                </a:cubicBezTo>
                <a:cubicBezTo>
                  <a:pt x="1262" y="2263"/>
                  <a:pt x="1254" y="2262"/>
                  <a:pt x="1239" y="2259"/>
                </a:cubicBezTo>
                <a:cubicBezTo>
                  <a:pt x="1232" y="2257"/>
                  <a:pt x="1223" y="2256"/>
                  <a:pt x="1212" y="2254"/>
                </a:cubicBezTo>
                <a:cubicBezTo>
                  <a:pt x="1202" y="2251"/>
                  <a:pt x="1190" y="2248"/>
                  <a:pt x="1178" y="2245"/>
                </a:cubicBezTo>
                <a:cubicBezTo>
                  <a:pt x="1128" y="2233"/>
                  <a:pt x="1061" y="2211"/>
                  <a:pt x="1000" y="2179"/>
                </a:cubicBezTo>
                <a:cubicBezTo>
                  <a:pt x="938" y="2148"/>
                  <a:pt x="881" y="2109"/>
                  <a:pt x="841" y="2076"/>
                </a:cubicBezTo>
                <a:cubicBezTo>
                  <a:pt x="830" y="2069"/>
                  <a:pt x="822" y="2060"/>
                  <a:pt x="814" y="2053"/>
                </a:cubicBezTo>
                <a:cubicBezTo>
                  <a:pt x="806" y="2047"/>
                  <a:pt x="799" y="2041"/>
                  <a:pt x="794" y="2035"/>
                </a:cubicBezTo>
                <a:cubicBezTo>
                  <a:pt x="783" y="2025"/>
                  <a:pt x="777" y="2019"/>
                  <a:pt x="777" y="2019"/>
                </a:cubicBezTo>
                <a:cubicBezTo>
                  <a:pt x="777" y="2019"/>
                  <a:pt x="770" y="2013"/>
                  <a:pt x="760" y="2002"/>
                </a:cubicBezTo>
                <a:cubicBezTo>
                  <a:pt x="755" y="1996"/>
                  <a:pt x="749" y="1990"/>
                  <a:pt x="741" y="1982"/>
                </a:cubicBezTo>
                <a:cubicBezTo>
                  <a:pt x="734" y="1974"/>
                  <a:pt x="727" y="1965"/>
                  <a:pt x="718" y="1955"/>
                </a:cubicBezTo>
                <a:cubicBezTo>
                  <a:pt x="685" y="1916"/>
                  <a:pt x="646" y="1859"/>
                  <a:pt x="614" y="1797"/>
                </a:cubicBezTo>
                <a:cubicBezTo>
                  <a:pt x="582" y="1735"/>
                  <a:pt x="558" y="1670"/>
                  <a:pt x="545" y="1620"/>
                </a:cubicBezTo>
                <a:cubicBezTo>
                  <a:pt x="542" y="1607"/>
                  <a:pt x="539" y="1596"/>
                  <a:pt x="537" y="1586"/>
                </a:cubicBezTo>
                <a:cubicBezTo>
                  <a:pt x="535" y="1576"/>
                  <a:pt x="533" y="1567"/>
                  <a:pt x="531" y="1559"/>
                </a:cubicBezTo>
                <a:cubicBezTo>
                  <a:pt x="528" y="1544"/>
                  <a:pt x="527" y="1536"/>
                  <a:pt x="527" y="1536"/>
                </a:cubicBezTo>
                <a:cubicBezTo>
                  <a:pt x="527" y="1536"/>
                  <a:pt x="526" y="1527"/>
                  <a:pt x="524" y="1512"/>
                </a:cubicBezTo>
                <a:cubicBezTo>
                  <a:pt x="522" y="1505"/>
                  <a:pt x="521" y="1496"/>
                  <a:pt x="520" y="1485"/>
                </a:cubicBezTo>
                <a:cubicBezTo>
                  <a:pt x="520" y="1475"/>
                  <a:pt x="518" y="1463"/>
                  <a:pt x="517" y="1450"/>
                </a:cubicBezTo>
                <a:cubicBezTo>
                  <a:pt x="514" y="1399"/>
                  <a:pt x="515" y="1329"/>
                  <a:pt x="526" y="1261"/>
                </a:cubicBezTo>
                <a:cubicBezTo>
                  <a:pt x="536" y="1193"/>
                  <a:pt x="556" y="1126"/>
                  <a:pt x="574" y="1078"/>
                </a:cubicBezTo>
                <a:cubicBezTo>
                  <a:pt x="579" y="1066"/>
                  <a:pt x="584" y="1055"/>
                  <a:pt x="588" y="1045"/>
                </a:cubicBezTo>
                <a:cubicBezTo>
                  <a:pt x="592" y="1035"/>
                  <a:pt x="596" y="1027"/>
                  <a:pt x="599" y="1020"/>
                </a:cubicBezTo>
                <a:cubicBezTo>
                  <a:pt x="605" y="1006"/>
                  <a:pt x="609" y="999"/>
                  <a:pt x="609" y="999"/>
                </a:cubicBezTo>
                <a:cubicBezTo>
                  <a:pt x="609" y="999"/>
                  <a:pt x="613" y="991"/>
                  <a:pt x="620" y="977"/>
                </a:cubicBezTo>
                <a:cubicBezTo>
                  <a:pt x="624" y="971"/>
                  <a:pt x="628" y="963"/>
                  <a:pt x="634" y="954"/>
                </a:cubicBezTo>
                <a:cubicBezTo>
                  <a:pt x="639" y="945"/>
                  <a:pt x="645" y="934"/>
                  <a:pt x="652" y="923"/>
                </a:cubicBezTo>
                <a:cubicBezTo>
                  <a:pt x="679" y="879"/>
                  <a:pt x="721" y="824"/>
                  <a:pt x="770" y="775"/>
                </a:cubicBezTo>
                <a:cubicBezTo>
                  <a:pt x="818" y="726"/>
                  <a:pt x="873" y="684"/>
                  <a:pt x="916" y="656"/>
                </a:cubicBezTo>
                <a:cubicBezTo>
                  <a:pt x="938" y="642"/>
                  <a:pt x="957" y="631"/>
                  <a:pt x="970" y="624"/>
                </a:cubicBezTo>
                <a:cubicBezTo>
                  <a:pt x="984" y="616"/>
                  <a:pt x="991" y="612"/>
                  <a:pt x="991" y="612"/>
                </a:cubicBezTo>
                <a:cubicBezTo>
                  <a:pt x="991" y="612"/>
                  <a:pt x="999" y="609"/>
                  <a:pt x="1013" y="602"/>
                </a:cubicBezTo>
                <a:cubicBezTo>
                  <a:pt x="1026" y="595"/>
                  <a:pt x="1046" y="587"/>
                  <a:pt x="1070" y="576"/>
                </a:cubicBezTo>
                <a:cubicBezTo>
                  <a:pt x="1118" y="557"/>
                  <a:pt x="1184" y="536"/>
                  <a:pt x="1252" y="526"/>
                </a:cubicBezTo>
                <a:cubicBezTo>
                  <a:pt x="1321" y="515"/>
                  <a:pt x="1390" y="512"/>
                  <a:pt x="1441" y="516"/>
                </a:cubicBezTo>
                <a:cubicBezTo>
                  <a:pt x="1454" y="516"/>
                  <a:pt x="1466" y="517"/>
                  <a:pt x="1477" y="518"/>
                </a:cubicBezTo>
                <a:cubicBezTo>
                  <a:pt x="1487" y="519"/>
                  <a:pt x="1496" y="520"/>
                  <a:pt x="1504" y="521"/>
                </a:cubicBezTo>
                <a:cubicBezTo>
                  <a:pt x="1519" y="523"/>
                  <a:pt x="1527" y="524"/>
                  <a:pt x="1527" y="524"/>
                </a:cubicBezTo>
                <a:cubicBezTo>
                  <a:pt x="1527" y="524"/>
                  <a:pt x="1536" y="525"/>
                  <a:pt x="1551" y="528"/>
                </a:cubicBezTo>
                <a:cubicBezTo>
                  <a:pt x="1558" y="530"/>
                  <a:pt x="1567" y="531"/>
                  <a:pt x="1578" y="533"/>
                </a:cubicBezTo>
                <a:cubicBezTo>
                  <a:pt x="1588" y="536"/>
                  <a:pt x="1599" y="539"/>
                  <a:pt x="1612" y="542"/>
                </a:cubicBezTo>
                <a:cubicBezTo>
                  <a:pt x="1662" y="554"/>
                  <a:pt x="1728" y="576"/>
                  <a:pt x="1790" y="608"/>
                </a:cubicBezTo>
                <a:cubicBezTo>
                  <a:pt x="1852" y="639"/>
                  <a:pt x="1909" y="678"/>
                  <a:pt x="1949" y="711"/>
                </a:cubicBezTo>
                <a:cubicBezTo>
                  <a:pt x="1959" y="718"/>
                  <a:pt x="1968" y="727"/>
                  <a:pt x="1976" y="734"/>
                </a:cubicBezTo>
                <a:cubicBezTo>
                  <a:pt x="1984" y="741"/>
                  <a:pt x="1991" y="746"/>
                  <a:pt x="1996" y="752"/>
                </a:cubicBezTo>
                <a:cubicBezTo>
                  <a:pt x="2007" y="762"/>
                  <a:pt x="2013" y="768"/>
                  <a:pt x="2013" y="768"/>
                </a:cubicBezTo>
                <a:cubicBezTo>
                  <a:pt x="2013" y="768"/>
                  <a:pt x="2020" y="774"/>
                  <a:pt x="2030" y="785"/>
                </a:cubicBezTo>
                <a:cubicBezTo>
                  <a:pt x="2035" y="791"/>
                  <a:pt x="2041" y="797"/>
                  <a:pt x="2048" y="805"/>
                </a:cubicBezTo>
                <a:cubicBezTo>
                  <a:pt x="2055" y="813"/>
                  <a:pt x="2063" y="822"/>
                  <a:pt x="2071" y="832"/>
                </a:cubicBezTo>
                <a:cubicBezTo>
                  <a:pt x="2104" y="871"/>
                  <a:pt x="2144" y="928"/>
                  <a:pt x="2176" y="990"/>
                </a:cubicBezTo>
                <a:cubicBezTo>
                  <a:pt x="2208" y="1052"/>
                  <a:pt x="2231" y="1117"/>
                  <a:pt x="2244" y="1167"/>
                </a:cubicBezTo>
                <a:cubicBezTo>
                  <a:pt x="2248" y="1180"/>
                  <a:pt x="2251" y="1191"/>
                  <a:pt x="2253" y="1201"/>
                </a:cubicBezTo>
                <a:cubicBezTo>
                  <a:pt x="2255" y="1212"/>
                  <a:pt x="2257" y="1220"/>
                  <a:pt x="2258" y="1228"/>
                </a:cubicBezTo>
                <a:cubicBezTo>
                  <a:pt x="2262" y="1243"/>
                  <a:pt x="2263" y="1251"/>
                  <a:pt x="2263" y="1251"/>
                </a:cubicBezTo>
                <a:cubicBezTo>
                  <a:pt x="2263" y="1251"/>
                  <a:pt x="2264" y="1260"/>
                  <a:pt x="2266" y="1275"/>
                </a:cubicBezTo>
                <a:cubicBezTo>
                  <a:pt x="2268" y="1282"/>
                  <a:pt x="2268" y="1291"/>
                  <a:pt x="2269" y="1302"/>
                </a:cubicBezTo>
                <a:cubicBezTo>
                  <a:pt x="2270" y="1312"/>
                  <a:pt x="2272" y="1324"/>
                  <a:pt x="2272" y="1337"/>
                </a:cubicBezTo>
                <a:cubicBezTo>
                  <a:pt x="2276" y="1388"/>
                  <a:pt x="2274" y="1458"/>
                  <a:pt x="2264" y="1526"/>
                </a:cubicBezTo>
                <a:cubicBezTo>
                  <a:pt x="2254" y="1595"/>
                  <a:pt x="2234" y="1661"/>
                  <a:pt x="2215" y="1709"/>
                </a:cubicBezTo>
                <a:cubicBezTo>
                  <a:pt x="2210" y="1721"/>
                  <a:pt x="2206" y="1733"/>
                  <a:pt x="2202" y="1742"/>
                </a:cubicBezTo>
                <a:cubicBezTo>
                  <a:pt x="2198" y="1752"/>
                  <a:pt x="2194" y="1760"/>
                  <a:pt x="2191" y="1767"/>
                </a:cubicBezTo>
                <a:cubicBezTo>
                  <a:pt x="2185" y="1781"/>
                  <a:pt x="2180" y="1788"/>
                  <a:pt x="2180" y="1788"/>
                </a:cubicBezTo>
                <a:cubicBezTo>
                  <a:pt x="2180" y="1788"/>
                  <a:pt x="2176" y="1796"/>
                  <a:pt x="2169" y="1810"/>
                </a:cubicBezTo>
                <a:cubicBezTo>
                  <a:pt x="2166" y="1816"/>
                  <a:pt x="2161" y="1824"/>
                  <a:pt x="2156" y="1833"/>
                </a:cubicBezTo>
                <a:cubicBezTo>
                  <a:pt x="2151" y="1842"/>
                  <a:pt x="2145" y="1853"/>
                  <a:pt x="2138" y="1864"/>
                </a:cubicBezTo>
                <a:cubicBezTo>
                  <a:pt x="2110" y="1908"/>
                  <a:pt x="2069" y="1963"/>
                  <a:pt x="2020" y="2012"/>
                </a:cubicBezTo>
                <a:cubicBezTo>
                  <a:pt x="1972" y="2061"/>
                  <a:pt x="1917" y="2103"/>
                  <a:pt x="1873" y="2131"/>
                </a:cubicBezTo>
                <a:cubicBezTo>
                  <a:pt x="1851" y="2145"/>
                  <a:pt x="1833" y="2156"/>
                  <a:pt x="1819" y="2163"/>
                </a:cubicBezTo>
                <a:cubicBezTo>
                  <a:pt x="1806" y="2171"/>
                  <a:pt x="1798" y="2175"/>
                  <a:pt x="1798" y="2175"/>
                </a:cubicBezTo>
                <a:cubicBezTo>
                  <a:pt x="1798" y="2175"/>
                  <a:pt x="1791" y="2179"/>
                  <a:pt x="1777" y="2185"/>
                </a:cubicBezTo>
                <a:cubicBezTo>
                  <a:pt x="1763" y="2192"/>
                  <a:pt x="1743" y="2201"/>
                  <a:pt x="1720" y="2211"/>
                </a:cubicBezTo>
                <a:cubicBezTo>
                  <a:pt x="1671" y="2230"/>
                  <a:pt x="1605" y="2251"/>
                  <a:pt x="1537" y="2261"/>
                </a:cubicBezTo>
                <a:cubicBezTo>
                  <a:pt x="1469" y="2273"/>
                  <a:pt x="1400" y="2275"/>
                  <a:pt x="1348" y="227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41"/>
          <p:cNvSpPr>
            <a:spLocks noChangeShapeType="1"/>
          </p:cNvSpPr>
          <p:nvPr/>
        </p:nvSpPr>
        <p:spPr bwMode="auto">
          <a:xfrm>
            <a:off x="5185226" y="443464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42"/>
          <p:cNvSpPr>
            <a:spLocks noChangeShapeType="1"/>
          </p:cNvSpPr>
          <p:nvPr/>
        </p:nvSpPr>
        <p:spPr bwMode="auto">
          <a:xfrm>
            <a:off x="5175934" y="4611208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43"/>
          <p:cNvSpPr>
            <a:spLocks noChangeShapeType="1"/>
          </p:cNvSpPr>
          <p:nvPr/>
        </p:nvSpPr>
        <p:spPr bwMode="auto">
          <a:xfrm>
            <a:off x="5150302" y="419969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44"/>
          <p:cNvSpPr>
            <a:spLocks noChangeShapeType="1"/>
          </p:cNvSpPr>
          <p:nvPr/>
        </p:nvSpPr>
        <p:spPr bwMode="auto">
          <a:xfrm>
            <a:off x="5150302" y="419969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4975321" y="621378"/>
            <a:ext cx="1736482" cy="1737518"/>
          </a:xfrm>
          <a:custGeom>
            <a:avLst/>
            <a:gdLst>
              <a:gd name="T0" fmla="*/ 3810 w 6583"/>
              <a:gd name="T1" fmla="*/ 6539 h 6583"/>
              <a:gd name="T2" fmla="*/ 4191 w 6583"/>
              <a:gd name="T3" fmla="*/ 6511 h 6583"/>
              <a:gd name="T4" fmla="*/ 4447 w 6583"/>
              <a:gd name="T5" fmla="*/ 5938 h 6583"/>
              <a:gd name="T6" fmla="*/ 4863 w 6583"/>
              <a:gd name="T7" fmla="*/ 5714 h 6583"/>
              <a:gd name="T8" fmla="*/ 5479 w 6583"/>
              <a:gd name="T9" fmla="*/ 5820 h 6583"/>
              <a:gd name="T10" fmla="*/ 5716 w 6583"/>
              <a:gd name="T11" fmla="*/ 5594 h 6583"/>
              <a:gd name="T12" fmla="*/ 5604 w 6583"/>
              <a:gd name="T13" fmla="*/ 5113 h 6583"/>
              <a:gd name="T14" fmla="*/ 5759 w 6583"/>
              <a:gd name="T15" fmla="*/ 4793 h 6583"/>
              <a:gd name="T16" fmla="*/ 6363 w 6583"/>
              <a:gd name="T17" fmla="*/ 4466 h 6583"/>
              <a:gd name="T18" fmla="*/ 6360 w 6583"/>
              <a:gd name="T19" fmla="*/ 3831 h 6583"/>
              <a:gd name="T20" fmla="*/ 6180 w 6583"/>
              <a:gd name="T21" fmla="*/ 3318 h 6583"/>
              <a:gd name="T22" fmla="*/ 6272 w 6583"/>
              <a:gd name="T23" fmla="*/ 2971 h 6583"/>
              <a:gd name="T24" fmla="*/ 6573 w 6583"/>
              <a:gd name="T25" fmla="*/ 2647 h 6583"/>
              <a:gd name="T26" fmla="*/ 6414 w 6583"/>
              <a:gd name="T27" fmla="*/ 2259 h 6583"/>
              <a:gd name="T28" fmla="*/ 5885 w 6583"/>
              <a:gd name="T29" fmla="*/ 2019 h 6583"/>
              <a:gd name="T30" fmla="*/ 5685 w 6583"/>
              <a:gd name="T31" fmla="*/ 1579 h 6583"/>
              <a:gd name="T32" fmla="*/ 5710 w 6583"/>
              <a:gd name="T33" fmla="*/ 982 h 6583"/>
              <a:gd name="T34" fmla="*/ 5421 w 6583"/>
              <a:gd name="T35" fmla="*/ 855 h 6583"/>
              <a:gd name="T36" fmla="*/ 4974 w 6583"/>
              <a:gd name="T37" fmla="*/ 943 h 6583"/>
              <a:gd name="T38" fmla="*/ 4568 w 6583"/>
              <a:gd name="T39" fmla="*/ 700 h 6583"/>
              <a:gd name="T40" fmla="*/ 4231 w 6583"/>
              <a:gd name="T41" fmla="*/ 83 h 6583"/>
              <a:gd name="T42" fmla="*/ 3614 w 6583"/>
              <a:gd name="T43" fmla="*/ 421 h 6583"/>
              <a:gd name="T44" fmla="*/ 3141 w 6583"/>
              <a:gd name="T45" fmla="*/ 406 h 6583"/>
              <a:gd name="T46" fmla="*/ 2812 w 6583"/>
              <a:gd name="T47" fmla="*/ 91 h 6583"/>
              <a:gd name="T48" fmla="*/ 2501 w 6583"/>
              <a:gd name="T49" fmla="*/ 42 h 6583"/>
              <a:gd name="T50" fmla="*/ 2200 w 6583"/>
              <a:gd name="T51" fmla="*/ 558 h 6583"/>
              <a:gd name="T52" fmla="*/ 1794 w 6583"/>
              <a:gd name="T53" fmla="*/ 821 h 6583"/>
              <a:gd name="T54" fmla="*/ 1220 w 6583"/>
              <a:gd name="T55" fmla="*/ 738 h 6583"/>
              <a:gd name="T56" fmla="*/ 876 w 6583"/>
              <a:gd name="T57" fmla="*/ 978 h 6583"/>
              <a:gd name="T58" fmla="*/ 954 w 6583"/>
              <a:gd name="T59" fmla="*/ 1414 h 6583"/>
              <a:gd name="T60" fmla="*/ 845 w 6583"/>
              <a:gd name="T61" fmla="*/ 1755 h 6583"/>
              <a:gd name="T62" fmla="*/ 417 w 6583"/>
              <a:gd name="T63" fmla="*/ 2090 h 6583"/>
              <a:gd name="T64" fmla="*/ 72 w 6583"/>
              <a:gd name="T65" fmla="*/ 2623 h 6583"/>
              <a:gd name="T66" fmla="*/ 404 w 6583"/>
              <a:gd name="T67" fmla="*/ 3224 h 6583"/>
              <a:gd name="T68" fmla="*/ 362 w 6583"/>
              <a:gd name="T69" fmla="*/ 3577 h 6583"/>
              <a:gd name="T70" fmla="*/ 8 w 6583"/>
              <a:gd name="T71" fmla="*/ 3922 h 6583"/>
              <a:gd name="T72" fmla="*/ 86 w 6583"/>
              <a:gd name="T73" fmla="*/ 4240 h 6583"/>
              <a:gd name="T74" fmla="*/ 661 w 6583"/>
              <a:gd name="T75" fmla="*/ 4483 h 6583"/>
              <a:gd name="T76" fmla="*/ 891 w 6583"/>
              <a:gd name="T77" fmla="*/ 4897 h 6583"/>
              <a:gd name="T78" fmla="*/ 797 w 6583"/>
              <a:gd name="T79" fmla="*/ 5517 h 6583"/>
              <a:gd name="T80" fmla="*/ 1103 w 6583"/>
              <a:gd name="T81" fmla="*/ 5746 h 6583"/>
              <a:gd name="T82" fmla="*/ 1576 w 6583"/>
              <a:gd name="T83" fmla="*/ 5616 h 6583"/>
              <a:gd name="T84" fmla="*/ 1901 w 6583"/>
              <a:gd name="T85" fmla="*/ 5823 h 6583"/>
              <a:gd name="T86" fmla="*/ 2196 w 6583"/>
              <a:gd name="T87" fmla="*/ 6450 h 6583"/>
              <a:gd name="T88" fmla="*/ 2870 w 6583"/>
              <a:gd name="T89" fmla="*/ 6204 h 6583"/>
              <a:gd name="T90" fmla="*/ 3353 w 6583"/>
              <a:gd name="T91" fmla="*/ 6179 h 6583"/>
              <a:gd name="T92" fmla="*/ 3187 w 6583"/>
              <a:gd name="T93" fmla="*/ 5587 h 6583"/>
              <a:gd name="T94" fmla="*/ 2096 w 6583"/>
              <a:gd name="T95" fmla="*/ 5254 h 6583"/>
              <a:gd name="T96" fmla="*/ 1331 w 6583"/>
              <a:gd name="T97" fmla="*/ 4490 h 6583"/>
              <a:gd name="T98" fmla="*/ 1192 w 6583"/>
              <a:gd name="T99" fmla="*/ 4225 h 6583"/>
              <a:gd name="T100" fmla="*/ 995 w 6583"/>
              <a:gd name="T101" fmla="*/ 3187 h 6583"/>
              <a:gd name="T102" fmla="*/ 1329 w 6583"/>
              <a:gd name="T103" fmla="*/ 2096 h 6583"/>
              <a:gd name="T104" fmla="*/ 2092 w 6583"/>
              <a:gd name="T105" fmla="*/ 1331 h 6583"/>
              <a:gd name="T106" fmla="*/ 2358 w 6583"/>
              <a:gd name="T107" fmla="*/ 1192 h 6583"/>
              <a:gd name="T108" fmla="*/ 3396 w 6583"/>
              <a:gd name="T109" fmla="*/ 995 h 6583"/>
              <a:gd name="T110" fmla="*/ 4486 w 6583"/>
              <a:gd name="T111" fmla="*/ 1329 h 6583"/>
              <a:gd name="T112" fmla="*/ 5252 w 6583"/>
              <a:gd name="T113" fmla="*/ 2092 h 6583"/>
              <a:gd name="T114" fmla="*/ 5391 w 6583"/>
              <a:gd name="T115" fmla="*/ 2358 h 6583"/>
              <a:gd name="T116" fmla="*/ 5587 w 6583"/>
              <a:gd name="T117" fmla="*/ 3395 h 6583"/>
              <a:gd name="T118" fmla="*/ 5254 w 6583"/>
              <a:gd name="T119" fmla="*/ 4486 h 6583"/>
              <a:gd name="T120" fmla="*/ 4491 w 6583"/>
              <a:gd name="T121" fmla="*/ 5251 h 6583"/>
              <a:gd name="T122" fmla="*/ 4225 w 6583"/>
              <a:gd name="T123" fmla="*/ 5390 h 6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83" h="6583">
                <a:moveTo>
                  <a:pt x="3578" y="6221"/>
                </a:moveTo>
                <a:cubicBezTo>
                  <a:pt x="3578" y="6221"/>
                  <a:pt x="3591" y="6241"/>
                  <a:pt x="3611" y="6272"/>
                </a:cubicBezTo>
                <a:cubicBezTo>
                  <a:pt x="3632" y="6302"/>
                  <a:pt x="3659" y="6342"/>
                  <a:pt x="3688" y="6382"/>
                </a:cubicBezTo>
                <a:cubicBezTo>
                  <a:pt x="3717" y="6422"/>
                  <a:pt x="3748" y="6461"/>
                  <a:pt x="3771" y="6491"/>
                </a:cubicBezTo>
                <a:cubicBezTo>
                  <a:pt x="3794" y="6520"/>
                  <a:pt x="3810" y="6539"/>
                  <a:pt x="3810" y="6539"/>
                </a:cubicBezTo>
                <a:cubicBezTo>
                  <a:pt x="3834" y="6569"/>
                  <a:pt x="3878" y="6583"/>
                  <a:pt x="3922" y="6575"/>
                </a:cubicBezTo>
                <a:cubicBezTo>
                  <a:pt x="3922" y="6575"/>
                  <a:pt x="3927" y="6574"/>
                  <a:pt x="3936" y="6572"/>
                </a:cubicBezTo>
                <a:cubicBezTo>
                  <a:pt x="3945" y="6571"/>
                  <a:pt x="3957" y="6568"/>
                  <a:pt x="3972" y="6565"/>
                </a:cubicBezTo>
                <a:cubicBezTo>
                  <a:pt x="4002" y="6558"/>
                  <a:pt x="4042" y="6549"/>
                  <a:pt x="4082" y="6540"/>
                </a:cubicBezTo>
                <a:cubicBezTo>
                  <a:pt x="4122" y="6531"/>
                  <a:pt x="4161" y="6519"/>
                  <a:pt x="4191" y="6511"/>
                </a:cubicBezTo>
                <a:cubicBezTo>
                  <a:pt x="4221" y="6503"/>
                  <a:pt x="4241" y="6497"/>
                  <a:pt x="4241" y="6497"/>
                </a:cubicBezTo>
                <a:cubicBezTo>
                  <a:pt x="4284" y="6486"/>
                  <a:pt x="4316" y="6451"/>
                  <a:pt x="4324" y="6413"/>
                </a:cubicBezTo>
                <a:cubicBezTo>
                  <a:pt x="4324" y="6413"/>
                  <a:pt x="4344" y="6316"/>
                  <a:pt x="4359" y="6219"/>
                </a:cubicBezTo>
                <a:cubicBezTo>
                  <a:pt x="4374" y="6120"/>
                  <a:pt x="4383" y="6024"/>
                  <a:pt x="4383" y="6024"/>
                </a:cubicBezTo>
                <a:cubicBezTo>
                  <a:pt x="4387" y="5986"/>
                  <a:pt x="4412" y="5955"/>
                  <a:pt x="4447" y="5938"/>
                </a:cubicBezTo>
                <a:cubicBezTo>
                  <a:pt x="4447" y="5938"/>
                  <a:pt x="4461" y="5931"/>
                  <a:pt x="4483" y="5922"/>
                </a:cubicBezTo>
                <a:cubicBezTo>
                  <a:pt x="4505" y="5911"/>
                  <a:pt x="4535" y="5899"/>
                  <a:pt x="4563" y="5884"/>
                </a:cubicBezTo>
                <a:cubicBezTo>
                  <a:pt x="4620" y="5855"/>
                  <a:pt x="4678" y="5825"/>
                  <a:pt x="4678" y="5825"/>
                </a:cubicBezTo>
                <a:cubicBezTo>
                  <a:pt x="4678" y="5825"/>
                  <a:pt x="4733" y="5793"/>
                  <a:pt x="4789" y="5761"/>
                </a:cubicBezTo>
                <a:cubicBezTo>
                  <a:pt x="4817" y="5745"/>
                  <a:pt x="4843" y="5727"/>
                  <a:pt x="4863" y="5714"/>
                </a:cubicBezTo>
                <a:cubicBezTo>
                  <a:pt x="4883" y="5701"/>
                  <a:pt x="4897" y="5692"/>
                  <a:pt x="4897" y="5692"/>
                </a:cubicBezTo>
                <a:cubicBezTo>
                  <a:pt x="4930" y="5671"/>
                  <a:pt x="4970" y="5667"/>
                  <a:pt x="5003" y="5684"/>
                </a:cubicBezTo>
                <a:cubicBezTo>
                  <a:pt x="5003" y="5684"/>
                  <a:pt x="5090" y="5729"/>
                  <a:pt x="5181" y="5770"/>
                </a:cubicBezTo>
                <a:cubicBezTo>
                  <a:pt x="5270" y="5809"/>
                  <a:pt x="5363" y="5845"/>
                  <a:pt x="5363" y="5845"/>
                </a:cubicBezTo>
                <a:cubicBezTo>
                  <a:pt x="5399" y="5858"/>
                  <a:pt x="5446" y="5850"/>
                  <a:pt x="5479" y="5820"/>
                </a:cubicBezTo>
                <a:cubicBezTo>
                  <a:pt x="5479" y="5820"/>
                  <a:pt x="5494" y="5806"/>
                  <a:pt x="5517" y="5786"/>
                </a:cubicBezTo>
                <a:cubicBezTo>
                  <a:pt x="5540" y="5765"/>
                  <a:pt x="5571" y="5739"/>
                  <a:pt x="5600" y="5710"/>
                </a:cubicBezTo>
                <a:cubicBezTo>
                  <a:pt x="5629" y="5681"/>
                  <a:pt x="5659" y="5652"/>
                  <a:pt x="5681" y="5630"/>
                </a:cubicBezTo>
                <a:cubicBezTo>
                  <a:pt x="5692" y="5620"/>
                  <a:pt x="5700" y="5611"/>
                  <a:pt x="5706" y="5604"/>
                </a:cubicBezTo>
                <a:cubicBezTo>
                  <a:pt x="5713" y="5597"/>
                  <a:pt x="5716" y="5594"/>
                  <a:pt x="5716" y="5594"/>
                </a:cubicBezTo>
                <a:cubicBezTo>
                  <a:pt x="5747" y="5561"/>
                  <a:pt x="5759" y="5516"/>
                  <a:pt x="5747" y="5480"/>
                </a:cubicBezTo>
                <a:cubicBezTo>
                  <a:pt x="5747" y="5480"/>
                  <a:pt x="5739" y="5456"/>
                  <a:pt x="5727" y="5421"/>
                </a:cubicBezTo>
                <a:cubicBezTo>
                  <a:pt x="5715" y="5385"/>
                  <a:pt x="5697" y="5339"/>
                  <a:pt x="5679" y="5293"/>
                </a:cubicBezTo>
                <a:cubicBezTo>
                  <a:pt x="5662" y="5247"/>
                  <a:pt x="5643" y="5202"/>
                  <a:pt x="5629" y="5168"/>
                </a:cubicBezTo>
                <a:cubicBezTo>
                  <a:pt x="5614" y="5135"/>
                  <a:pt x="5604" y="5113"/>
                  <a:pt x="5604" y="5113"/>
                </a:cubicBezTo>
                <a:cubicBezTo>
                  <a:pt x="5588" y="5078"/>
                  <a:pt x="5593" y="5037"/>
                  <a:pt x="5616" y="5006"/>
                </a:cubicBezTo>
                <a:cubicBezTo>
                  <a:pt x="5616" y="5006"/>
                  <a:pt x="5626" y="4993"/>
                  <a:pt x="5640" y="4974"/>
                </a:cubicBezTo>
                <a:cubicBezTo>
                  <a:pt x="5654" y="4954"/>
                  <a:pt x="5672" y="4928"/>
                  <a:pt x="5690" y="4901"/>
                </a:cubicBezTo>
                <a:cubicBezTo>
                  <a:pt x="5708" y="4875"/>
                  <a:pt x="5726" y="4848"/>
                  <a:pt x="5738" y="4827"/>
                </a:cubicBezTo>
                <a:cubicBezTo>
                  <a:pt x="5750" y="4806"/>
                  <a:pt x="5759" y="4793"/>
                  <a:pt x="5759" y="4793"/>
                </a:cubicBezTo>
                <a:cubicBezTo>
                  <a:pt x="5759" y="4793"/>
                  <a:pt x="5793" y="4738"/>
                  <a:pt x="5823" y="4681"/>
                </a:cubicBezTo>
                <a:cubicBezTo>
                  <a:pt x="5855" y="4626"/>
                  <a:pt x="5882" y="4567"/>
                  <a:pt x="5882" y="4567"/>
                </a:cubicBezTo>
                <a:cubicBezTo>
                  <a:pt x="5899" y="4533"/>
                  <a:pt x="5934" y="4510"/>
                  <a:pt x="5971" y="4508"/>
                </a:cubicBezTo>
                <a:cubicBezTo>
                  <a:pt x="5971" y="4508"/>
                  <a:pt x="6068" y="4503"/>
                  <a:pt x="6166" y="4492"/>
                </a:cubicBezTo>
                <a:cubicBezTo>
                  <a:pt x="6265" y="4482"/>
                  <a:pt x="6363" y="4466"/>
                  <a:pt x="6363" y="4466"/>
                </a:cubicBezTo>
                <a:cubicBezTo>
                  <a:pt x="6400" y="4460"/>
                  <a:pt x="6435" y="4429"/>
                  <a:pt x="6450" y="4387"/>
                </a:cubicBezTo>
                <a:cubicBezTo>
                  <a:pt x="6450" y="4387"/>
                  <a:pt x="6475" y="4309"/>
                  <a:pt x="6500" y="4231"/>
                </a:cubicBezTo>
                <a:cubicBezTo>
                  <a:pt x="6521" y="4152"/>
                  <a:pt x="6542" y="4073"/>
                  <a:pt x="6542" y="4073"/>
                </a:cubicBezTo>
                <a:cubicBezTo>
                  <a:pt x="6552" y="4029"/>
                  <a:pt x="6540" y="3984"/>
                  <a:pt x="6511" y="3959"/>
                </a:cubicBezTo>
                <a:cubicBezTo>
                  <a:pt x="6511" y="3959"/>
                  <a:pt x="6438" y="3892"/>
                  <a:pt x="6360" y="3831"/>
                </a:cubicBezTo>
                <a:cubicBezTo>
                  <a:pt x="6283" y="3769"/>
                  <a:pt x="6204" y="3712"/>
                  <a:pt x="6204" y="3712"/>
                </a:cubicBezTo>
                <a:cubicBezTo>
                  <a:pt x="6174" y="3690"/>
                  <a:pt x="6157" y="3652"/>
                  <a:pt x="6161" y="3614"/>
                </a:cubicBezTo>
                <a:cubicBezTo>
                  <a:pt x="6161" y="3614"/>
                  <a:pt x="6170" y="3550"/>
                  <a:pt x="6173" y="3486"/>
                </a:cubicBezTo>
                <a:cubicBezTo>
                  <a:pt x="6179" y="3422"/>
                  <a:pt x="6179" y="3358"/>
                  <a:pt x="6179" y="3358"/>
                </a:cubicBezTo>
                <a:cubicBezTo>
                  <a:pt x="6179" y="3358"/>
                  <a:pt x="6179" y="3342"/>
                  <a:pt x="6180" y="3318"/>
                </a:cubicBezTo>
                <a:cubicBezTo>
                  <a:pt x="6181" y="3294"/>
                  <a:pt x="6180" y="3261"/>
                  <a:pt x="6179" y="3229"/>
                </a:cubicBezTo>
                <a:cubicBezTo>
                  <a:pt x="6178" y="3197"/>
                  <a:pt x="6178" y="3165"/>
                  <a:pt x="6177" y="3141"/>
                </a:cubicBezTo>
                <a:cubicBezTo>
                  <a:pt x="6175" y="3117"/>
                  <a:pt x="6174" y="3101"/>
                  <a:pt x="6174" y="3101"/>
                </a:cubicBezTo>
                <a:cubicBezTo>
                  <a:pt x="6171" y="3062"/>
                  <a:pt x="6189" y="3025"/>
                  <a:pt x="6221" y="3005"/>
                </a:cubicBezTo>
                <a:cubicBezTo>
                  <a:pt x="6221" y="3005"/>
                  <a:pt x="6242" y="2992"/>
                  <a:pt x="6272" y="2971"/>
                </a:cubicBezTo>
                <a:cubicBezTo>
                  <a:pt x="6302" y="2951"/>
                  <a:pt x="6342" y="2923"/>
                  <a:pt x="6382" y="2894"/>
                </a:cubicBezTo>
                <a:cubicBezTo>
                  <a:pt x="6422" y="2865"/>
                  <a:pt x="6462" y="2835"/>
                  <a:pt x="6491" y="2812"/>
                </a:cubicBezTo>
                <a:cubicBezTo>
                  <a:pt x="6520" y="2789"/>
                  <a:pt x="6539" y="2773"/>
                  <a:pt x="6539" y="2773"/>
                </a:cubicBezTo>
                <a:cubicBezTo>
                  <a:pt x="6569" y="2749"/>
                  <a:pt x="6583" y="2705"/>
                  <a:pt x="6575" y="2660"/>
                </a:cubicBezTo>
                <a:cubicBezTo>
                  <a:pt x="6575" y="2660"/>
                  <a:pt x="6574" y="2655"/>
                  <a:pt x="6573" y="2647"/>
                </a:cubicBezTo>
                <a:cubicBezTo>
                  <a:pt x="6571" y="2638"/>
                  <a:pt x="6569" y="2625"/>
                  <a:pt x="6565" y="2610"/>
                </a:cubicBezTo>
                <a:cubicBezTo>
                  <a:pt x="6558" y="2580"/>
                  <a:pt x="6549" y="2540"/>
                  <a:pt x="6540" y="2500"/>
                </a:cubicBezTo>
                <a:cubicBezTo>
                  <a:pt x="6532" y="2460"/>
                  <a:pt x="6519" y="2421"/>
                  <a:pt x="6511" y="2391"/>
                </a:cubicBezTo>
                <a:cubicBezTo>
                  <a:pt x="6503" y="2362"/>
                  <a:pt x="6497" y="2342"/>
                  <a:pt x="6497" y="2342"/>
                </a:cubicBezTo>
                <a:cubicBezTo>
                  <a:pt x="6486" y="2299"/>
                  <a:pt x="6451" y="2267"/>
                  <a:pt x="6414" y="2259"/>
                </a:cubicBezTo>
                <a:cubicBezTo>
                  <a:pt x="6414" y="2259"/>
                  <a:pt x="6316" y="2238"/>
                  <a:pt x="6219" y="2223"/>
                </a:cubicBezTo>
                <a:cubicBezTo>
                  <a:pt x="6121" y="2209"/>
                  <a:pt x="6024" y="2199"/>
                  <a:pt x="6024" y="2199"/>
                </a:cubicBezTo>
                <a:cubicBezTo>
                  <a:pt x="5987" y="2196"/>
                  <a:pt x="5955" y="2171"/>
                  <a:pt x="5938" y="2136"/>
                </a:cubicBezTo>
                <a:cubicBezTo>
                  <a:pt x="5938" y="2136"/>
                  <a:pt x="5932" y="2121"/>
                  <a:pt x="5922" y="2099"/>
                </a:cubicBezTo>
                <a:cubicBezTo>
                  <a:pt x="5912" y="2077"/>
                  <a:pt x="5900" y="2048"/>
                  <a:pt x="5885" y="2019"/>
                </a:cubicBezTo>
                <a:cubicBezTo>
                  <a:pt x="5855" y="1962"/>
                  <a:pt x="5826" y="1905"/>
                  <a:pt x="5826" y="1905"/>
                </a:cubicBezTo>
                <a:cubicBezTo>
                  <a:pt x="5826" y="1905"/>
                  <a:pt x="5794" y="1849"/>
                  <a:pt x="5761" y="1794"/>
                </a:cubicBezTo>
                <a:cubicBezTo>
                  <a:pt x="5746" y="1766"/>
                  <a:pt x="5727" y="1740"/>
                  <a:pt x="5714" y="1719"/>
                </a:cubicBezTo>
                <a:cubicBezTo>
                  <a:pt x="5701" y="1699"/>
                  <a:pt x="5692" y="1686"/>
                  <a:pt x="5692" y="1686"/>
                </a:cubicBezTo>
                <a:cubicBezTo>
                  <a:pt x="5672" y="1653"/>
                  <a:pt x="5668" y="1613"/>
                  <a:pt x="5685" y="1579"/>
                </a:cubicBezTo>
                <a:cubicBezTo>
                  <a:pt x="5685" y="1579"/>
                  <a:pt x="5729" y="1493"/>
                  <a:pt x="5770" y="1402"/>
                </a:cubicBezTo>
                <a:cubicBezTo>
                  <a:pt x="5810" y="1313"/>
                  <a:pt x="5845" y="1219"/>
                  <a:pt x="5845" y="1219"/>
                </a:cubicBezTo>
                <a:cubicBezTo>
                  <a:pt x="5858" y="1184"/>
                  <a:pt x="5851" y="1137"/>
                  <a:pt x="5820" y="1104"/>
                </a:cubicBezTo>
                <a:cubicBezTo>
                  <a:pt x="5820" y="1104"/>
                  <a:pt x="5806" y="1088"/>
                  <a:pt x="5786" y="1065"/>
                </a:cubicBezTo>
                <a:cubicBezTo>
                  <a:pt x="5765" y="1043"/>
                  <a:pt x="5739" y="1011"/>
                  <a:pt x="5710" y="982"/>
                </a:cubicBezTo>
                <a:cubicBezTo>
                  <a:pt x="5681" y="953"/>
                  <a:pt x="5652" y="924"/>
                  <a:pt x="5631" y="902"/>
                </a:cubicBezTo>
                <a:cubicBezTo>
                  <a:pt x="5620" y="891"/>
                  <a:pt x="5611" y="882"/>
                  <a:pt x="5604" y="876"/>
                </a:cubicBezTo>
                <a:cubicBezTo>
                  <a:pt x="5598" y="870"/>
                  <a:pt x="5594" y="867"/>
                  <a:pt x="5594" y="867"/>
                </a:cubicBezTo>
                <a:cubicBezTo>
                  <a:pt x="5561" y="836"/>
                  <a:pt x="5516" y="824"/>
                  <a:pt x="5480" y="836"/>
                </a:cubicBezTo>
                <a:cubicBezTo>
                  <a:pt x="5480" y="836"/>
                  <a:pt x="5456" y="844"/>
                  <a:pt x="5421" y="855"/>
                </a:cubicBezTo>
                <a:cubicBezTo>
                  <a:pt x="5386" y="868"/>
                  <a:pt x="5339" y="885"/>
                  <a:pt x="5293" y="903"/>
                </a:cubicBezTo>
                <a:cubicBezTo>
                  <a:pt x="5247" y="921"/>
                  <a:pt x="5202" y="940"/>
                  <a:pt x="5169" y="954"/>
                </a:cubicBezTo>
                <a:cubicBezTo>
                  <a:pt x="5135" y="969"/>
                  <a:pt x="5113" y="979"/>
                  <a:pt x="5113" y="979"/>
                </a:cubicBezTo>
                <a:cubicBezTo>
                  <a:pt x="5078" y="994"/>
                  <a:pt x="5037" y="990"/>
                  <a:pt x="5006" y="967"/>
                </a:cubicBezTo>
                <a:cubicBezTo>
                  <a:pt x="5006" y="967"/>
                  <a:pt x="4994" y="957"/>
                  <a:pt x="4974" y="943"/>
                </a:cubicBezTo>
                <a:cubicBezTo>
                  <a:pt x="4954" y="929"/>
                  <a:pt x="4928" y="911"/>
                  <a:pt x="4901" y="893"/>
                </a:cubicBezTo>
                <a:cubicBezTo>
                  <a:pt x="4875" y="874"/>
                  <a:pt x="4848" y="857"/>
                  <a:pt x="4827" y="845"/>
                </a:cubicBezTo>
                <a:cubicBezTo>
                  <a:pt x="4807" y="832"/>
                  <a:pt x="4793" y="824"/>
                  <a:pt x="4793" y="824"/>
                </a:cubicBezTo>
                <a:cubicBezTo>
                  <a:pt x="4793" y="824"/>
                  <a:pt x="4739" y="789"/>
                  <a:pt x="4682" y="760"/>
                </a:cubicBezTo>
                <a:cubicBezTo>
                  <a:pt x="4626" y="728"/>
                  <a:pt x="4568" y="700"/>
                  <a:pt x="4568" y="700"/>
                </a:cubicBezTo>
                <a:cubicBezTo>
                  <a:pt x="4533" y="684"/>
                  <a:pt x="4510" y="648"/>
                  <a:pt x="4508" y="611"/>
                </a:cubicBezTo>
                <a:cubicBezTo>
                  <a:pt x="4508" y="611"/>
                  <a:pt x="4503" y="515"/>
                  <a:pt x="4493" y="416"/>
                </a:cubicBezTo>
                <a:cubicBezTo>
                  <a:pt x="4483" y="317"/>
                  <a:pt x="4466" y="220"/>
                  <a:pt x="4466" y="220"/>
                </a:cubicBezTo>
                <a:cubicBezTo>
                  <a:pt x="4460" y="182"/>
                  <a:pt x="4429" y="148"/>
                  <a:pt x="4387" y="132"/>
                </a:cubicBezTo>
                <a:cubicBezTo>
                  <a:pt x="4387" y="132"/>
                  <a:pt x="4309" y="107"/>
                  <a:pt x="4231" y="83"/>
                </a:cubicBezTo>
                <a:cubicBezTo>
                  <a:pt x="4152" y="61"/>
                  <a:pt x="4073" y="40"/>
                  <a:pt x="4073" y="40"/>
                </a:cubicBezTo>
                <a:cubicBezTo>
                  <a:pt x="4029" y="31"/>
                  <a:pt x="3985" y="43"/>
                  <a:pt x="3959" y="71"/>
                </a:cubicBezTo>
                <a:cubicBezTo>
                  <a:pt x="3959" y="71"/>
                  <a:pt x="3893" y="145"/>
                  <a:pt x="3831" y="223"/>
                </a:cubicBezTo>
                <a:cubicBezTo>
                  <a:pt x="3769" y="300"/>
                  <a:pt x="3713" y="378"/>
                  <a:pt x="3713" y="378"/>
                </a:cubicBezTo>
                <a:cubicBezTo>
                  <a:pt x="3691" y="408"/>
                  <a:pt x="3653" y="426"/>
                  <a:pt x="3614" y="421"/>
                </a:cubicBezTo>
                <a:cubicBezTo>
                  <a:pt x="3614" y="421"/>
                  <a:pt x="3551" y="413"/>
                  <a:pt x="3487" y="409"/>
                </a:cubicBezTo>
                <a:cubicBezTo>
                  <a:pt x="3422" y="404"/>
                  <a:pt x="3358" y="404"/>
                  <a:pt x="3358" y="404"/>
                </a:cubicBezTo>
                <a:cubicBezTo>
                  <a:pt x="3358" y="404"/>
                  <a:pt x="3342" y="403"/>
                  <a:pt x="3318" y="403"/>
                </a:cubicBezTo>
                <a:cubicBezTo>
                  <a:pt x="3294" y="402"/>
                  <a:pt x="3262" y="402"/>
                  <a:pt x="3230" y="403"/>
                </a:cubicBezTo>
                <a:cubicBezTo>
                  <a:pt x="3198" y="404"/>
                  <a:pt x="3165" y="405"/>
                  <a:pt x="3141" y="406"/>
                </a:cubicBezTo>
                <a:cubicBezTo>
                  <a:pt x="3117" y="407"/>
                  <a:pt x="3101" y="409"/>
                  <a:pt x="3101" y="409"/>
                </a:cubicBezTo>
                <a:cubicBezTo>
                  <a:pt x="3063" y="412"/>
                  <a:pt x="3026" y="393"/>
                  <a:pt x="3005" y="361"/>
                </a:cubicBezTo>
                <a:cubicBezTo>
                  <a:pt x="3005" y="361"/>
                  <a:pt x="2992" y="341"/>
                  <a:pt x="2972" y="311"/>
                </a:cubicBezTo>
                <a:cubicBezTo>
                  <a:pt x="2951" y="281"/>
                  <a:pt x="2923" y="240"/>
                  <a:pt x="2894" y="201"/>
                </a:cubicBezTo>
                <a:cubicBezTo>
                  <a:pt x="2865" y="161"/>
                  <a:pt x="2835" y="121"/>
                  <a:pt x="2812" y="91"/>
                </a:cubicBezTo>
                <a:cubicBezTo>
                  <a:pt x="2789" y="62"/>
                  <a:pt x="2773" y="43"/>
                  <a:pt x="2773" y="43"/>
                </a:cubicBezTo>
                <a:cubicBezTo>
                  <a:pt x="2749" y="13"/>
                  <a:pt x="2705" y="0"/>
                  <a:pt x="2661" y="8"/>
                </a:cubicBezTo>
                <a:cubicBezTo>
                  <a:pt x="2661" y="8"/>
                  <a:pt x="2656" y="8"/>
                  <a:pt x="2647" y="10"/>
                </a:cubicBezTo>
                <a:cubicBezTo>
                  <a:pt x="2638" y="11"/>
                  <a:pt x="2626" y="14"/>
                  <a:pt x="2611" y="17"/>
                </a:cubicBezTo>
                <a:cubicBezTo>
                  <a:pt x="2581" y="24"/>
                  <a:pt x="2541" y="33"/>
                  <a:pt x="2501" y="42"/>
                </a:cubicBezTo>
                <a:cubicBezTo>
                  <a:pt x="2460" y="51"/>
                  <a:pt x="2421" y="64"/>
                  <a:pt x="2392" y="71"/>
                </a:cubicBezTo>
                <a:cubicBezTo>
                  <a:pt x="2362" y="80"/>
                  <a:pt x="2342" y="85"/>
                  <a:pt x="2342" y="85"/>
                </a:cubicBezTo>
                <a:cubicBezTo>
                  <a:pt x="2299" y="97"/>
                  <a:pt x="2267" y="132"/>
                  <a:pt x="2259" y="169"/>
                </a:cubicBezTo>
                <a:cubicBezTo>
                  <a:pt x="2259" y="169"/>
                  <a:pt x="2238" y="267"/>
                  <a:pt x="2224" y="363"/>
                </a:cubicBezTo>
                <a:cubicBezTo>
                  <a:pt x="2209" y="462"/>
                  <a:pt x="2200" y="558"/>
                  <a:pt x="2200" y="558"/>
                </a:cubicBezTo>
                <a:cubicBezTo>
                  <a:pt x="2196" y="596"/>
                  <a:pt x="2171" y="627"/>
                  <a:pt x="2136" y="644"/>
                </a:cubicBezTo>
                <a:cubicBezTo>
                  <a:pt x="2136" y="644"/>
                  <a:pt x="2121" y="651"/>
                  <a:pt x="2100" y="661"/>
                </a:cubicBezTo>
                <a:cubicBezTo>
                  <a:pt x="2078" y="671"/>
                  <a:pt x="2048" y="683"/>
                  <a:pt x="2020" y="698"/>
                </a:cubicBezTo>
                <a:cubicBezTo>
                  <a:pt x="1962" y="727"/>
                  <a:pt x="1905" y="757"/>
                  <a:pt x="1905" y="757"/>
                </a:cubicBezTo>
                <a:cubicBezTo>
                  <a:pt x="1905" y="757"/>
                  <a:pt x="1850" y="789"/>
                  <a:pt x="1794" y="821"/>
                </a:cubicBezTo>
                <a:cubicBezTo>
                  <a:pt x="1766" y="837"/>
                  <a:pt x="1740" y="856"/>
                  <a:pt x="1720" y="868"/>
                </a:cubicBezTo>
                <a:cubicBezTo>
                  <a:pt x="1699" y="882"/>
                  <a:pt x="1686" y="890"/>
                  <a:pt x="1686" y="890"/>
                </a:cubicBezTo>
                <a:cubicBezTo>
                  <a:pt x="1653" y="911"/>
                  <a:pt x="1613" y="915"/>
                  <a:pt x="1579" y="898"/>
                </a:cubicBezTo>
                <a:cubicBezTo>
                  <a:pt x="1579" y="898"/>
                  <a:pt x="1493" y="853"/>
                  <a:pt x="1402" y="813"/>
                </a:cubicBezTo>
                <a:cubicBezTo>
                  <a:pt x="1313" y="773"/>
                  <a:pt x="1220" y="738"/>
                  <a:pt x="1220" y="738"/>
                </a:cubicBezTo>
                <a:cubicBezTo>
                  <a:pt x="1184" y="724"/>
                  <a:pt x="1137" y="732"/>
                  <a:pt x="1104" y="763"/>
                </a:cubicBezTo>
                <a:cubicBezTo>
                  <a:pt x="1104" y="763"/>
                  <a:pt x="1089" y="776"/>
                  <a:pt x="1066" y="797"/>
                </a:cubicBezTo>
                <a:cubicBezTo>
                  <a:pt x="1043" y="817"/>
                  <a:pt x="1011" y="843"/>
                  <a:pt x="983" y="873"/>
                </a:cubicBezTo>
                <a:cubicBezTo>
                  <a:pt x="953" y="901"/>
                  <a:pt x="924" y="930"/>
                  <a:pt x="902" y="952"/>
                </a:cubicBezTo>
                <a:cubicBezTo>
                  <a:pt x="891" y="962"/>
                  <a:pt x="882" y="972"/>
                  <a:pt x="876" y="978"/>
                </a:cubicBezTo>
                <a:cubicBezTo>
                  <a:pt x="870" y="985"/>
                  <a:pt x="867" y="989"/>
                  <a:pt x="867" y="989"/>
                </a:cubicBezTo>
                <a:cubicBezTo>
                  <a:pt x="836" y="1022"/>
                  <a:pt x="824" y="1066"/>
                  <a:pt x="836" y="1103"/>
                </a:cubicBezTo>
                <a:cubicBezTo>
                  <a:pt x="836" y="1103"/>
                  <a:pt x="844" y="1126"/>
                  <a:pt x="856" y="1161"/>
                </a:cubicBezTo>
                <a:cubicBezTo>
                  <a:pt x="868" y="1197"/>
                  <a:pt x="885" y="1244"/>
                  <a:pt x="903" y="1290"/>
                </a:cubicBezTo>
                <a:cubicBezTo>
                  <a:pt x="921" y="1336"/>
                  <a:pt x="940" y="1381"/>
                  <a:pt x="954" y="1414"/>
                </a:cubicBezTo>
                <a:cubicBezTo>
                  <a:pt x="969" y="1447"/>
                  <a:pt x="979" y="1470"/>
                  <a:pt x="979" y="1470"/>
                </a:cubicBezTo>
                <a:cubicBezTo>
                  <a:pt x="995" y="1504"/>
                  <a:pt x="990" y="1545"/>
                  <a:pt x="967" y="1576"/>
                </a:cubicBezTo>
                <a:cubicBezTo>
                  <a:pt x="967" y="1576"/>
                  <a:pt x="957" y="1589"/>
                  <a:pt x="943" y="1608"/>
                </a:cubicBezTo>
                <a:cubicBezTo>
                  <a:pt x="929" y="1628"/>
                  <a:pt x="911" y="1655"/>
                  <a:pt x="893" y="1681"/>
                </a:cubicBezTo>
                <a:cubicBezTo>
                  <a:pt x="875" y="1708"/>
                  <a:pt x="857" y="1734"/>
                  <a:pt x="845" y="1755"/>
                </a:cubicBezTo>
                <a:cubicBezTo>
                  <a:pt x="832" y="1776"/>
                  <a:pt x="824" y="1790"/>
                  <a:pt x="824" y="1790"/>
                </a:cubicBezTo>
                <a:cubicBezTo>
                  <a:pt x="824" y="1790"/>
                  <a:pt x="790" y="1844"/>
                  <a:pt x="760" y="1901"/>
                </a:cubicBezTo>
                <a:cubicBezTo>
                  <a:pt x="728" y="1957"/>
                  <a:pt x="701" y="2015"/>
                  <a:pt x="701" y="2015"/>
                </a:cubicBezTo>
                <a:cubicBezTo>
                  <a:pt x="684" y="2050"/>
                  <a:pt x="649" y="2072"/>
                  <a:pt x="612" y="2074"/>
                </a:cubicBezTo>
                <a:cubicBezTo>
                  <a:pt x="612" y="2074"/>
                  <a:pt x="515" y="2079"/>
                  <a:pt x="417" y="2090"/>
                </a:cubicBezTo>
                <a:cubicBezTo>
                  <a:pt x="318" y="2100"/>
                  <a:pt x="220" y="2116"/>
                  <a:pt x="220" y="2116"/>
                </a:cubicBezTo>
                <a:cubicBezTo>
                  <a:pt x="182" y="2122"/>
                  <a:pt x="148" y="2153"/>
                  <a:pt x="133" y="2196"/>
                </a:cubicBezTo>
                <a:cubicBezTo>
                  <a:pt x="133" y="2196"/>
                  <a:pt x="108" y="2273"/>
                  <a:pt x="83" y="2351"/>
                </a:cubicBezTo>
                <a:cubicBezTo>
                  <a:pt x="62" y="2430"/>
                  <a:pt x="41" y="2509"/>
                  <a:pt x="41" y="2509"/>
                </a:cubicBezTo>
                <a:cubicBezTo>
                  <a:pt x="31" y="2553"/>
                  <a:pt x="43" y="2598"/>
                  <a:pt x="72" y="2623"/>
                </a:cubicBezTo>
                <a:cubicBezTo>
                  <a:pt x="72" y="2623"/>
                  <a:pt x="145" y="2690"/>
                  <a:pt x="223" y="2752"/>
                </a:cubicBezTo>
                <a:cubicBezTo>
                  <a:pt x="300" y="2814"/>
                  <a:pt x="379" y="2870"/>
                  <a:pt x="379" y="2870"/>
                </a:cubicBezTo>
                <a:cubicBezTo>
                  <a:pt x="409" y="2892"/>
                  <a:pt x="426" y="2930"/>
                  <a:pt x="421" y="2968"/>
                </a:cubicBezTo>
                <a:cubicBezTo>
                  <a:pt x="421" y="2968"/>
                  <a:pt x="413" y="3032"/>
                  <a:pt x="410" y="3096"/>
                </a:cubicBezTo>
                <a:cubicBezTo>
                  <a:pt x="404" y="3160"/>
                  <a:pt x="404" y="3224"/>
                  <a:pt x="404" y="3224"/>
                </a:cubicBezTo>
                <a:cubicBezTo>
                  <a:pt x="404" y="3224"/>
                  <a:pt x="404" y="3240"/>
                  <a:pt x="403" y="3265"/>
                </a:cubicBezTo>
                <a:cubicBezTo>
                  <a:pt x="402" y="3289"/>
                  <a:pt x="402" y="3321"/>
                  <a:pt x="404" y="3353"/>
                </a:cubicBezTo>
                <a:cubicBezTo>
                  <a:pt x="404" y="3385"/>
                  <a:pt x="405" y="3417"/>
                  <a:pt x="406" y="3441"/>
                </a:cubicBezTo>
                <a:cubicBezTo>
                  <a:pt x="408" y="3465"/>
                  <a:pt x="409" y="3481"/>
                  <a:pt x="409" y="3481"/>
                </a:cubicBezTo>
                <a:cubicBezTo>
                  <a:pt x="412" y="3520"/>
                  <a:pt x="394" y="3557"/>
                  <a:pt x="362" y="3577"/>
                </a:cubicBezTo>
                <a:cubicBezTo>
                  <a:pt x="362" y="3577"/>
                  <a:pt x="341" y="3591"/>
                  <a:pt x="311" y="3611"/>
                </a:cubicBezTo>
                <a:cubicBezTo>
                  <a:pt x="281" y="3631"/>
                  <a:pt x="241" y="3659"/>
                  <a:pt x="201" y="3688"/>
                </a:cubicBezTo>
                <a:cubicBezTo>
                  <a:pt x="161" y="3717"/>
                  <a:pt x="121" y="3747"/>
                  <a:pt x="92" y="3770"/>
                </a:cubicBezTo>
                <a:cubicBezTo>
                  <a:pt x="63" y="3794"/>
                  <a:pt x="43" y="3809"/>
                  <a:pt x="43" y="3809"/>
                </a:cubicBezTo>
                <a:cubicBezTo>
                  <a:pt x="14" y="3833"/>
                  <a:pt x="0" y="3877"/>
                  <a:pt x="8" y="3922"/>
                </a:cubicBezTo>
                <a:cubicBezTo>
                  <a:pt x="8" y="3922"/>
                  <a:pt x="9" y="3927"/>
                  <a:pt x="10" y="3936"/>
                </a:cubicBezTo>
                <a:cubicBezTo>
                  <a:pt x="12" y="3944"/>
                  <a:pt x="14" y="3957"/>
                  <a:pt x="18" y="3972"/>
                </a:cubicBezTo>
                <a:cubicBezTo>
                  <a:pt x="25" y="4002"/>
                  <a:pt x="34" y="4042"/>
                  <a:pt x="43" y="4082"/>
                </a:cubicBezTo>
                <a:cubicBezTo>
                  <a:pt x="51" y="4122"/>
                  <a:pt x="64" y="4161"/>
                  <a:pt x="72" y="4191"/>
                </a:cubicBezTo>
                <a:cubicBezTo>
                  <a:pt x="80" y="4220"/>
                  <a:pt x="86" y="4240"/>
                  <a:pt x="86" y="4240"/>
                </a:cubicBezTo>
                <a:cubicBezTo>
                  <a:pt x="97" y="4284"/>
                  <a:pt x="132" y="4316"/>
                  <a:pt x="169" y="4323"/>
                </a:cubicBezTo>
                <a:cubicBezTo>
                  <a:pt x="169" y="4323"/>
                  <a:pt x="267" y="4344"/>
                  <a:pt x="364" y="4359"/>
                </a:cubicBezTo>
                <a:cubicBezTo>
                  <a:pt x="462" y="4374"/>
                  <a:pt x="559" y="4383"/>
                  <a:pt x="559" y="4383"/>
                </a:cubicBezTo>
                <a:cubicBezTo>
                  <a:pt x="596" y="4386"/>
                  <a:pt x="628" y="4411"/>
                  <a:pt x="644" y="4446"/>
                </a:cubicBezTo>
                <a:cubicBezTo>
                  <a:pt x="644" y="4446"/>
                  <a:pt x="651" y="4461"/>
                  <a:pt x="661" y="4483"/>
                </a:cubicBezTo>
                <a:cubicBezTo>
                  <a:pt x="671" y="4505"/>
                  <a:pt x="683" y="4535"/>
                  <a:pt x="698" y="4563"/>
                </a:cubicBezTo>
                <a:cubicBezTo>
                  <a:pt x="728" y="4620"/>
                  <a:pt x="757" y="4677"/>
                  <a:pt x="757" y="4677"/>
                </a:cubicBezTo>
                <a:cubicBezTo>
                  <a:pt x="757" y="4677"/>
                  <a:pt x="789" y="4733"/>
                  <a:pt x="822" y="4788"/>
                </a:cubicBezTo>
                <a:cubicBezTo>
                  <a:pt x="837" y="4816"/>
                  <a:pt x="856" y="4843"/>
                  <a:pt x="869" y="4863"/>
                </a:cubicBezTo>
                <a:cubicBezTo>
                  <a:pt x="882" y="4883"/>
                  <a:pt x="891" y="4897"/>
                  <a:pt x="891" y="4897"/>
                </a:cubicBezTo>
                <a:cubicBezTo>
                  <a:pt x="911" y="4929"/>
                  <a:pt x="915" y="4970"/>
                  <a:pt x="898" y="5003"/>
                </a:cubicBezTo>
                <a:cubicBezTo>
                  <a:pt x="898" y="5003"/>
                  <a:pt x="854" y="5089"/>
                  <a:pt x="813" y="5180"/>
                </a:cubicBezTo>
                <a:cubicBezTo>
                  <a:pt x="773" y="5270"/>
                  <a:pt x="738" y="5363"/>
                  <a:pt x="738" y="5363"/>
                </a:cubicBezTo>
                <a:cubicBezTo>
                  <a:pt x="724" y="5399"/>
                  <a:pt x="732" y="5445"/>
                  <a:pt x="763" y="5478"/>
                </a:cubicBezTo>
                <a:cubicBezTo>
                  <a:pt x="763" y="5478"/>
                  <a:pt x="776" y="5494"/>
                  <a:pt x="797" y="5517"/>
                </a:cubicBezTo>
                <a:cubicBezTo>
                  <a:pt x="818" y="5539"/>
                  <a:pt x="844" y="5571"/>
                  <a:pt x="873" y="5600"/>
                </a:cubicBezTo>
                <a:cubicBezTo>
                  <a:pt x="902" y="5629"/>
                  <a:pt x="931" y="5658"/>
                  <a:pt x="952" y="5680"/>
                </a:cubicBezTo>
                <a:cubicBezTo>
                  <a:pt x="963" y="5691"/>
                  <a:pt x="972" y="5700"/>
                  <a:pt x="979" y="5706"/>
                </a:cubicBezTo>
                <a:cubicBezTo>
                  <a:pt x="985" y="5712"/>
                  <a:pt x="989" y="5716"/>
                  <a:pt x="989" y="5716"/>
                </a:cubicBezTo>
                <a:cubicBezTo>
                  <a:pt x="1022" y="5746"/>
                  <a:pt x="1067" y="5758"/>
                  <a:pt x="1103" y="5746"/>
                </a:cubicBezTo>
                <a:cubicBezTo>
                  <a:pt x="1103" y="5746"/>
                  <a:pt x="1126" y="5739"/>
                  <a:pt x="1162" y="5727"/>
                </a:cubicBezTo>
                <a:cubicBezTo>
                  <a:pt x="1197" y="5714"/>
                  <a:pt x="1244" y="5697"/>
                  <a:pt x="1290" y="5679"/>
                </a:cubicBezTo>
                <a:cubicBezTo>
                  <a:pt x="1336" y="5661"/>
                  <a:pt x="1381" y="5643"/>
                  <a:pt x="1414" y="5628"/>
                </a:cubicBezTo>
                <a:cubicBezTo>
                  <a:pt x="1448" y="5613"/>
                  <a:pt x="1470" y="5604"/>
                  <a:pt x="1470" y="5604"/>
                </a:cubicBezTo>
                <a:cubicBezTo>
                  <a:pt x="1504" y="5588"/>
                  <a:pt x="1546" y="5592"/>
                  <a:pt x="1576" y="5616"/>
                </a:cubicBezTo>
                <a:cubicBezTo>
                  <a:pt x="1576" y="5616"/>
                  <a:pt x="1589" y="5625"/>
                  <a:pt x="1609" y="5640"/>
                </a:cubicBezTo>
                <a:cubicBezTo>
                  <a:pt x="1628" y="5653"/>
                  <a:pt x="1655" y="5671"/>
                  <a:pt x="1682" y="5689"/>
                </a:cubicBezTo>
                <a:cubicBezTo>
                  <a:pt x="1708" y="5708"/>
                  <a:pt x="1735" y="5725"/>
                  <a:pt x="1756" y="5737"/>
                </a:cubicBezTo>
                <a:cubicBezTo>
                  <a:pt x="1776" y="5750"/>
                  <a:pt x="1790" y="5758"/>
                  <a:pt x="1790" y="5758"/>
                </a:cubicBezTo>
                <a:cubicBezTo>
                  <a:pt x="1790" y="5758"/>
                  <a:pt x="1844" y="5793"/>
                  <a:pt x="1901" y="5823"/>
                </a:cubicBezTo>
                <a:cubicBezTo>
                  <a:pt x="1957" y="5855"/>
                  <a:pt x="2015" y="5882"/>
                  <a:pt x="2015" y="5882"/>
                </a:cubicBezTo>
                <a:cubicBezTo>
                  <a:pt x="2050" y="5899"/>
                  <a:pt x="2072" y="5934"/>
                  <a:pt x="2075" y="5971"/>
                </a:cubicBezTo>
                <a:cubicBezTo>
                  <a:pt x="2075" y="5971"/>
                  <a:pt x="2080" y="6067"/>
                  <a:pt x="2090" y="6166"/>
                </a:cubicBezTo>
                <a:cubicBezTo>
                  <a:pt x="2100" y="6265"/>
                  <a:pt x="2117" y="6362"/>
                  <a:pt x="2117" y="6362"/>
                </a:cubicBezTo>
                <a:cubicBezTo>
                  <a:pt x="2123" y="6400"/>
                  <a:pt x="2154" y="6434"/>
                  <a:pt x="2196" y="6450"/>
                </a:cubicBezTo>
                <a:cubicBezTo>
                  <a:pt x="2196" y="6450"/>
                  <a:pt x="2274" y="6475"/>
                  <a:pt x="2352" y="6500"/>
                </a:cubicBezTo>
                <a:cubicBezTo>
                  <a:pt x="2431" y="6521"/>
                  <a:pt x="2510" y="6542"/>
                  <a:pt x="2510" y="6542"/>
                </a:cubicBezTo>
                <a:cubicBezTo>
                  <a:pt x="2554" y="6551"/>
                  <a:pt x="2598" y="6539"/>
                  <a:pt x="2624" y="6511"/>
                </a:cubicBezTo>
                <a:cubicBezTo>
                  <a:pt x="2624" y="6511"/>
                  <a:pt x="2690" y="6438"/>
                  <a:pt x="2752" y="6359"/>
                </a:cubicBezTo>
                <a:cubicBezTo>
                  <a:pt x="2814" y="6282"/>
                  <a:pt x="2870" y="6204"/>
                  <a:pt x="2870" y="6204"/>
                </a:cubicBezTo>
                <a:cubicBezTo>
                  <a:pt x="2892" y="6174"/>
                  <a:pt x="2930" y="6156"/>
                  <a:pt x="2968" y="6161"/>
                </a:cubicBezTo>
                <a:cubicBezTo>
                  <a:pt x="2968" y="6161"/>
                  <a:pt x="3032" y="6169"/>
                  <a:pt x="3096" y="6173"/>
                </a:cubicBezTo>
                <a:cubicBezTo>
                  <a:pt x="3160" y="6178"/>
                  <a:pt x="3225" y="6179"/>
                  <a:pt x="3225" y="6179"/>
                </a:cubicBezTo>
                <a:cubicBezTo>
                  <a:pt x="3225" y="6179"/>
                  <a:pt x="3241" y="6179"/>
                  <a:pt x="3265" y="6180"/>
                </a:cubicBezTo>
                <a:cubicBezTo>
                  <a:pt x="3289" y="6181"/>
                  <a:pt x="3321" y="6180"/>
                  <a:pt x="3353" y="6179"/>
                </a:cubicBezTo>
                <a:cubicBezTo>
                  <a:pt x="3385" y="6178"/>
                  <a:pt x="3417" y="6177"/>
                  <a:pt x="3441" y="6177"/>
                </a:cubicBezTo>
                <a:cubicBezTo>
                  <a:pt x="3466" y="6175"/>
                  <a:pt x="3482" y="6174"/>
                  <a:pt x="3482" y="6174"/>
                </a:cubicBezTo>
                <a:cubicBezTo>
                  <a:pt x="3520" y="6171"/>
                  <a:pt x="3557" y="6189"/>
                  <a:pt x="3578" y="6221"/>
                </a:cubicBezTo>
                <a:close/>
                <a:moveTo>
                  <a:pt x="3239" y="5588"/>
                </a:moveTo>
                <a:cubicBezTo>
                  <a:pt x="3239" y="5588"/>
                  <a:pt x="3220" y="5588"/>
                  <a:pt x="3187" y="5587"/>
                </a:cubicBezTo>
                <a:cubicBezTo>
                  <a:pt x="3154" y="5584"/>
                  <a:pt x="3107" y="5583"/>
                  <a:pt x="3051" y="5576"/>
                </a:cubicBezTo>
                <a:cubicBezTo>
                  <a:pt x="2939" y="5565"/>
                  <a:pt x="2790" y="5539"/>
                  <a:pt x="2646" y="5496"/>
                </a:cubicBezTo>
                <a:cubicBezTo>
                  <a:pt x="2501" y="5454"/>
                  <a:pt x="2361" y="5396"/>
                  <a:pt x="2261" y="5345"/>
                </a:cubicBezTo>
                <a:cubicBezTo>
                  <a:pt x="2210" y="5320"/>
                  <a:pt x="2170" y="5296"/>
                  <a:pt x="2141" y="5281"/>
                </a:cubicBezTo>
                <a:cubicBezTo>
                  <a:pt x="2113" y="5263"/>
                  <a:pt x="2096" y="5254"/>
                  <a:pt x="2096" y="5254"/>
                </a:cubicBezTo>
                <a:cubicBezTo>
                  <a:pt x="2096" y="5254"/>
                  <a:pt x="2080" y="5244"/>
                  <a:pt x="2052" y="5227"/>
                </a:cubicBezTo>
                <a:cubicBezTo>
                  <a:pt x="2025" y="5209"/>
                  <a:pt x="1986" y="5183"/>
                  <a:pt x="1940" y="5150"/>
                </a:cubicBezTo>
                <a:cubicBezTo>
                  <a:pt x="1848" y="5085"/>
                  <a:pt x="1733" y="4987"/>
                  <a:pt x="1629" y="4878"/>
                </a:cubicBezTo>
                <a:cubicBezTo>
                  <a:pt x="1525" y="4770"/>
                  <a:pt x="1435" y="4650"/>
                  <a:pt x="1373" y="4555"/>
                </a:cubicBezTo>
                <a:cubicBezTo>
                  <a:pt x="1358" y="4531"/>
                  <a:pt x="1343" y="4510"/>
                  <a:pt x="1331" y="4490"/>
                </a:cubicBezTo>
                <a:cubicBezTo>
                  <a:pt x="1320" y="4470"/>
                  <a:pt x="1310" y="4453"/>
                  <a:pt x="1301" y="4439"/>
                </a:cubicBezTo>
                <a:cubicBezTo>
                  <a:pt x="1285" y="4410"/>
                  <a:pt x="1275" y="4394"/>
                  <a:pt x="1275" y="4394"/>
                </a:cubicBezTo>
                <a:cubicBezTo>
                  <a:pt x="1275" y="4394"/>
                  <a:pt x="1267" y="4377"/>
                  <a:pt x="1252" y="4348"/>
                </a:cubicBezTo>
                <a:cubicBezTo>
                  <a:pt x="1244" y="4333"/>
                  <a:pt x="1235" y="4315"/>
                  <a:pt x="1224" y="4295"/>
                </a:cubicBezTo>
                <a:cubicBezTo>
                  <a:pt x="1214" y="4274"/>
                  <a:pt x="1204" y="4250"/>
                  <a:pt x="1192" y="4225"/>
                </a:cubicBezTo>
                <a:cubicBezTo>
                  <a:pt x="1146" y="4122"/>
                  <a:pt x="1093" y="3980"/>
                  <a:pt x="1058" y="3834"/>
                </a:cubicBezTo>
                <a:cubicBezTo>
                  <a:pt x="1023" y="3688"/>
                  <a:pt x="1003" y="3539"/>
                  <a:pt x="997" y="3426"/>
                </a:cubicBezTo>
                <a:cubicBezTo>
                  <a:pt x="994" y="3370"/>
                  <a:pt x="993" y="3323"/>
                  <a:pt x="993" y="3290"/>
                </a:cubicBezTo>
                <a:cubicBezTo>
                  <a:pt x="994" y="3257"/>
                  <a:pt x="994" y="3239"/>
                  <a:pt x="994" y="3239"/>
                </a:cubicBezTo>
                <a:cubicBezTo>
                  <a:pt x="994" y="3239"/>
                  <a:pt x="995" y="3220"/>
                  <a:pt x="995" y="3187"/>
                </a:cubicBezTo>
                <a:cubicBezTo>
                  <a:pt x="999" y="3154"/>
                  <a:pt x="1000" y="3107"/>
                  <a:pt x="1006" y="3051"/>
                </a:cubicBezTo>
                <a:cubicBezTo>
                  <a:pt x="1017" y="2939"/>
                  <a:pt x="1043" y="2790"/>
                  <a:pt x="1086" y="2645"/>
                </a:cubicBezTo>
                <a:cubicBezTo>
                  <a:pt x="1128" y="2500"/>
                  <a:pt x="1186" y="2361"/>
                  <a:pt x="1238" y="2261"/>
                </a:cubicBezTo>
                <a:cubicBezTo>
                  <a:pt x="1262" y="2210"/>
                  <a:pt x="1287" y="2170"/>
                  <a:pt x="1302" y="2140"/>
                </a:cubicBezTo>
                <a:cubicBezTo>
                  <a:pt x="1319" y="2112"/>
                  <a:pt x="1329" y="2096"/>
                  <a:pt x="1329" y="2096"/>
                </a:cubicBezTo>
                <a:cubicBezTo>
                  <a:pt x="1329" y="2096"/>
                  <a:pt x="1339" y="2080"/>
                  <a:pt x="1356" y="2052"/>
                </a:cubicBezTo>
                <a:cubicBezTo>
                  <a:pt x="1374" y="2024"/>
                  <a:pt x="1400" y="1985"/>
                  <a:pt x="1433" y="1940"/>
                </a:cubicBezTo>
                <a:cubicBezTo>
                  <a:pt x="1498" y="1848"/>
                  <a:pt x="1595" y="1733"/>
                  <a:pt x="1704" y="1629"/>
                </a:cubicBezTo>
                <a:cubicBezTo>
                  <a:pt x="1812" y="1525"/>
                  <a:pt x="1933" y="1434"/>
                  <a:pt x="2028" y="1373"/>
                </a:cubicBezTo>
                <a:cubicBezTo>
                  <a:pt x="2051" y="1358"/>
                  <a:pt x="2073" y="1343"/>
                  <a:pt x="2092" y="1331"/>
                </a:cubicBezTo>
                <a:cubicBezTo>
                  <a:pt x="2112" y="1319"/>
                  <a:pt x="2130" y="1309"/>
                  <a:pt x="2144" y="1301"/>
                </a:cubicBezTo>
                <a:cubicBezTo>
                  <a:pt x="2172" y="1284"/>
                  <a:pt x="2189" y="1275"/>
                  <a:pt x="2189" y="1275"/>
                </a:cubicBezTo>
                <a:cubicBezTo>
                  <a:pt x="2189" y="1275"/>
                  <a:pt x="2206" y="1266"/>
                  <a:pt x="2235" y="1251"/>
                </a:cubicBezTo>
                <a:cubicBezTo>
                  <a:pt x="2250" y="1244"/>
                  <a:pt x="2267" y="1235"/>
                  <a:pt x="2288" y="1224"/>
                </a:cubicBezTo>
                <a:cubicBezTo>
                  <a:pt x="2308" y="1214"/>
                  <a:pt x="2332" y="1204"/>
                  <a:pt x="2358" y="1192"/>
                </a:cubicBezTo>
                <a:cubicBezTo>
                  <a:pt x="2461" y="1146"/>
                  <a:pt x="2602" y="1093"/>
                  <a:pt x="2748" y="1058"/>
                </a:cubicBezTo>
                <a:cubicBezTo>
                  <a:pt x="2894" y="1022"/>
                  <a:pt x="3044" y="1002"/>
                  <a:pt x="3156" y="997"/>
                </a:cubicBezTo>
                <a:cubicBezTo>
                  <a:pt x="3212" y="994"/>
                  <a:pt x="3259" y="993"/>
                  <a:pt x="3292" y="993"/>
                </a:cubicBezTo>
                <a:cubicBezTo>
                  <a:pt x="3325" y="994"/>
                  <a:pt x="3344" y="994"/>
                  <a:pt x="3344" y="994"/>
                </a:cubicBezTo>
                <a:cubicBezTo>
                  <a:pt x="3344" y="994"/>
                  <a:pt x="3363" y="994"/>
                  <a:pt x="3396" y="995"/>
                </a:cubicBezTo>
                <a:cubicBezTo>
                  <a:pt x="3428" y="998"/>
                  <a:pt x="3476" y="999"/>
                  <a:pt x="3532" y="1006"/>
                </a:cubicBezTo>
                <a:cubicBezTo>
                  <a:pt x="3644" y="1017"/>
                  <a:pt x="3793" y="1043"/>
                  <a:pt x="3937" y="1086"/>
                </a:cubicBezTo>
                <a:cubicBezTo>
                  <a:pt x="4082" y="1128"/>
                  <a:pt x="4222" y="1186"/>
                  <a:pt x="4322" y="1238"/>
                </a:cubicBezTo>
                <a:cubicBezTo>
                  <a:pt x="4373" y="1262"/>
                  <a:pt x="4413" y="1287"/>
                  <a:pt x="4442" y="1302"/>
                </a:cubicBezTo>
                <a:cubicBezTo>
                  <a:pt x="4470" y="1319"/>
                  <a:pt x="4486" y="1329"/>
                  <a:pt x="4486" y="1329"/>
                </a:cubicBezTo>
                <a:cubicBezTo>
                  <a:pt x="4486" y="1329"/>
                  <a:pt x="4502" y="1338"/>
                  <a:pt x="4531" y="1355"/>
                </a:cubicBezTo>
                <a:cubicBezTo>
                  <a:pt x="4558" y="1373"/>
                  <a:pt x="4597" y="1400"/>
                  <a:pt x="4643" y="1432"/>
                </a:cubicBezTo>
                <a:cubicBezTo>
                  <a:pt x="4735" y="1498"/>
                  <a:pt x="4850" y="1595"/>
                  <a:pt x="4953" y="1704"/>
                </a:cubicBezTo>
                <a:cubicBezTo>
                  <a:pt x="5057" y="1812"/>
                  <a:pt x="5148" y="1933"/>
                  <a:pt x="5210" y="2027"/>
                </a:cubicBezTo>
                <a:cubicBezTo>
                  <a:pt x="5225" y="2051"/>
                  <a:pt x="5240" y="2072"/>
                  <a:pt x="5252" y="2092"/>
                </a:cubicBezTo>
                <a:cubicBezTo>
                  <a:pt x="5263" y="2112"/>
                  <a:pt x="5273" y="2129"/>
                  <a:pt x="5281" y="2144"/>
                </a:cubicBezTo>
                <a:cubicBezTo>
                  <a:pt x="5298" y="2172"/>
                  <a:pt x="5308" y="2188"/>
                  <a:pt x="5308" y="2188"/>
                </a:cubicBezTo>
                <a:cubicBezTo>
                  <a:pt x="5308" y="2188"/>
                  <a:pt x="5316" y="2205"/>
                  <a:pt x="5331" y="2235"/>
                </a:cubicBezTo>
                <a:cubicBezTo>
                  <a:pt x="5339" y="2249"/>
                  <a:pt x="5348" y="2267"/>
                  <a:pt x="5359" y="2287"/>
                </a:cubicBezTo>
                <a:cubicBezTo>
                  <a:pt x="5369" y="2308"/>
                  <a:pt x="5379" y="2332"/>
                  <a:pt x="5391" y="2358"/>
                </a:cubicBezTo>
                <a:cubicBezTo>
                  <a:pt x="5437" y="2461"/>
                  <a:pt x="5490" y="2602"/>
                  <a:pt x="5525" y="2748"/>
                </a:cubicBezTo>
                <a:cubicBezTo>
                  <a:pt x="5560" y="2894"/>
                  <a:pt x="5580" y="3043"/>
                  <a:pt x="5586" y="3156"/>
                </a:cubicBezTo>
                <a:cubicBezTo>
                  <a:pt x="5588" y="3212"/>
                  <a:pt x="5589" y="3259"/>
                  <a:pt x="5590" y="3292"/>
                </a:cubicBezTo>
                <a:cubicBezTo>
                  <a:pt x="5589" y="3325"/>
                  <a:pt x="5589" y="3344"/>
                  <a:pt x="5589" y="3344"/>
                </a:cubicBezTo>
                <a:cubicBezTo>
                  <a:pt x="5589" y="3344"/>
                  <a:pt x="5588" y="3362"/>
                  <a:pt x="5587" y="3395"/>
                </a:cubicBezTo>
                <a:cubicBezTo>
                  <a:pt x="5584" y="3428"/>
                  <a:pt x="5583" y="3475"/>
                  <a:pt x="5577" y="3531"/>
                </a:cubicBezTo>
                <a:cubicBezTo>
                  <a:pt x="5566" y="3644"/>
                  <a:pt x="5540" y="3792"/>
                  <a:pt x="5497" y="3937"/>
                </a:cubicBezTo>
                <a:cubicBezTo>
                  <a:pt x="5455" y="4082"/>
                  <a:pt x="5397" y="4221"/>
                  <a:pt x="5345" y="4322"/>
                </a:cubicBezTo>
                <a:cubicBezTo>
                  <a:pt x="5320" y="4372"/>
                  <a:pt x="5296" y="4413"/>
                  <a:pt x="5281" y="4442"/>
                </a:cubicBezTo>
                <a:cubicBezTo>
                  <a:pt x="5264" y="4470"/>
                  <a:pt x="5254" y="4486"/>
                  <a:pt x="5254" y="4486"/>
                </a:cubicBezTo>
                <a:cubicBezTo>
                  <a:pt x="5254" y="4486"/>
                  <a:pt x="5244" y="4502"/>
                  <a:pt x="5227" y="4530"/>
                </a:cubicBezTo>
                <a:cubicBezTo>
                  <a:pt x="5209" y="4558"/>
                  <a:pt x="5183" y="4597"/>
                  <a:pt x="5150" y="4643"/>
                </a:cubicBezTo>
                <a:cubicBezTo>
                  <a:pt x="5085" y="4734"/>
                  <a:pt x="4988" y="4850"/>
                  <a:pt x="4879" y="4953"/>
                </a:cubicBezTo>
                <a:cubicBezTo>
                  <a:pt x="4770" y="5057"/>
                  <a:pt x="4650" y="5148"/>
                  <a:pt x="4555" y="5209"/>
                </a:cubicBezTo>
                <a:cubicBezTo>
                  <a:pt x="4532" y="5225"/>
                  <a:pt x="4510" y="5239"/>
                  <a:pt x="4491" y="5251"/>
                </a:cubicBezTo>
                <a:cubicBezTo>
                  <a:pt x="4471" y="5263"/>
                  <a:pt x="4453" y="5273"/>
                  <a:pt x="4439" y="5281"/>
                </a:cubicBezTo>
                <a:cubicBezTo>
                  <a:pt x="4410" y="5298"/>
                  <a:pt x="4394" y="5307"/>
                  <a:pt x="4394" y="5307"/>
                </a:cubicBezTo>
                <a:cubicBezTo>
                  <a:pt x="4394" y="5307"/>
                  <a:pt x="4377" y="5316"/>
                  <a:pt x="4348" y="5331"/>
                </a:cubicBezTo>
                <a:cubicBezTo>
                  <a:pt x="4333" y="5338"/>
                  <a:pt x="4315" y="5348"/>
                  <a:pt x="4295" y="5358"/>
                </a:cubicBezTo>
                <a:cubicBezTo>
                  <a:pt x="4274" y="5368"/>
                  <a:pt x="4251" y="5378"/>
                  <a:pt x="4225" y="5390"/>
                </a:cubicBezTo>
                <a:cubicBezTo>
                  <a:pt x="4122" y="5437"/>
                  <a:pt x="3981" y="5489"/>
                  <a:pt x="3834" y="5524"/>
                </a:cubicBezTo>
                <a:cubicBezTo>
                  <a:pt x="3689" y="5560"/>
                  <a:pt x="3539" y="5580"/>
                  <a:pt x="3427" y="5585"/>
                </a:cubicBezTo>
                <a:cubicBezTo>
                  <a:pt x="3370" y="5588"/>
                  <a:pt x="3323" y="5589"/>
                  <a:pt x="3291" y="5589"/>
                </a:cubicBezTo>
                <a:cubicBezTo>
                  <a:pt x="3258" y="5589"/>
                  <a:pt x="3239" y="5588"/>
                  <a:pt x="3239" y="5588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5864413" y="2070259"/>
            <a:ext cx="2220913" cy="2233613"/>
          </a:xfrm>
          <a:custGeom>
            <a:avLst/>
            <a:gdLst>
              <a:gd name="T0" fmla="*/ 2955 w 5493"/>
              <a:gd name="T1" fmla="*/ 5175 h 5527"/>
              <a:gd name="T2" fmla="*/ 3328 w 5493"/>
              <a:gd name="T3" fmla="*/ 5160 h 5527"/>
              <a:gd name="T4" fmla="*/ 3744 w 5493"/>
              <a:gd name="T5" fmla="*/ 5357 h 5527"/>
              <a:gd name="T6" fmla="*/ 3968 w 5493"/>
              <a:gd name="T7" fmla="*/ 4864 h 5527"/>
              <a:gd name="T8" fmla="*/ 4295 w 5493"/>
              <a:gd name="T9" fmla="*/ 4639 h 5527"/>
              <a:gd name="T10" fmla="*/ 4836 w 5493"/>
              <a:gd name="T11" fmla="*/ 4607 h 5527"/>
              <a:gd name="T12" fmla="*/ 4803 w 5493"/>
              <a:gd name="T13" fmla="*/ 4149 h 5527"/>
              <a:gd name="T14" fmla="*/ 4951 w 5493"/>
              <a:gd name="T15" fmla="*/ 3806 h 5527"/>
              <a:gd name="T16" fmla="*/ 5422 w 5493"/>
              <a:gd name="T17" fmla="*/ 3556 h 5527"/>
              <a:gd name="T18" fmla="*/ 5336 w 5493"/>
              <a:gd name="T19" fmla="*/ 3133 h 5527"/>
              <a:gd name="T20" fmla="*/ 5187 w 5493"/>
              <a:gd name="T21" fmla="*/ 2741 h 5527"/>
              <a:gd name="T22" fmla="*/ 5459 w 5493"/>
              <a:gd name="T23" fmla="*/ 2319 h 5527"/>
              <a:gd name="T24" fmla="*/ 5427 w 5493"/>
              <a:gd name="T25" fmla="*/ 1989 h 5527"/>
              <a:gd name="T26" fmla="*/ 4957 w 5493"/>
              <a:gd name="T27" fmla="*/ 1737 h 5527"/>
              <a:gd name="T28" fmla="*/ 4811 w 5493"/>
              <a:gd name="T29" fmla="*/ 1393 h 5527"/>
              <a:gd name="T30" fmla="*/ 4847 w 5493"/>
              <a:gd name="T31" fmla="*/ 936 h 5527"/>
              <a:gd name="T32" fmla="*/ 4389 w 5493"/>
              <a:gd name="T33" fmla="*/ 913 h 5527"/>
              <a:gd name="T34" fmla="*/ 3981 w 5493"/>
              <a:gd name="T35" fmla="*/ 672 h 5527"/>
              <a:gd name="T36" fmla="*/ 3838 w 5493"/>
              <a:gd name="T37" fmla="*/ 211 h 5527"/>
              <a:gd name="T38" fmla="*/ 3517 w 5493"/>
              <a:gd name="T39" fmla="*/ 186 h 5527"/>
              <a:gd name="T40" fmla="*/ 3099 w 5493"/>
              <a:gd name="T41" fmla="*/ 370 h 5527"/>
              <a:gd name="T42" fmla="*/ 2779 w 5493"/>
              <a:gd name="T43" fmla="*/ 264 h 5527"/>
              <a:gd name="T44" fmla="*/ 2359 w 5493"/>
              <a:gd name="T45" fmla="*/ 26 h 5527"/>
              <a:gd name="T46" fmla="*/ 2107 w 5493"/>
              <a:gd name="T47" fmla="*/ 440 h 5527"/>
              <a:gd name="T48" fmla="*/ 1736 w 5493"/>
              <a:gd name="T49" fmla="*/ 579 h 5527"/>
              <a:gd name="T50" fmla="*/ 1102 w 5493"/>
              <a:gd name="T51" fmla="*/ 555 h 5527"/>
              <a:gd name="T52" fmla="*/ 964 w 5493"/>
              <a:gd name="T53" fmla="*/ 1156 h 5527"/>
              <a:gd name="T54" fmla="*/ 613 w 5493"/>
              <a:gd name="T55" fmla="*/ 1325 h 5527"/>
              <a:gd name="T56" fmla="*/ 283 w 5493"/>
              <a:gd name="T57" fmla="*/ 1548 h 5527"/>
              <a:gd name="T58" fmla="*/ 479 w 5493"/>
              <a:gd name="T59" fmla="*/ 1989 h 5527"/>
              <a:gd name="T60" fmla="*/ 389 w 5493"/>
              <a:gd name="T61" fmla="*/ 2343 h 5527"/>
              <a:gd name="T62" fmla="*/ 4 w 5493"/>
              <a:gd name="T63" fmla="*/ 2631 h 5527"/>
              <a:gd name="T64" fmla="*/ 50 w 5493"/>
              <a:gd name="T65" fmla="*/ 2959 h 5527"/>
              <a:gd name="T66" fmla="*/ 420 w 5493"/>
              <a:gd name="T67" fmla="*/ 3336 h 5527"/>
              <a:gd name="T68" fmla="*/ 293 w 5493"/>
              <a:gd name="T69" fmla="*/ 3804 h 5527"/>
              <a:gd name="T70" fmla="*/ 375 w 5493"/>
              <a:gd name="T71" fmla="*/ 4154 h 5527"/>
              <a:gd name="T72" fmla="*/ 848 w 5493"/>
              <a:gd name="T73" fmla="*/ 4233 h 5527"/>
              <a:gd name="T74" fmla="*/ 1115 w 5493"/>
              <a:gd name="T75" fmla="*/ 4585 h 5527"/>
              <a:gd name="T76" fmla="*/ 1190 w 5493"/>
              <a:gd name="T77" fmla="*/ 5039 h 5527"/>
              <a:gd name="T78" fmla="*/ 1640 w 5493"/>
              <a:gd name="T79" fmla="*/ 4951 h 5527"/>
              <a:gd name="T80" fmla="*/ 1999 w 5493"/>
              <a:gd name="T81" fmla="*/ 5056 h 5527"/>
              <a:gd name="T82" fmla="*/ 2304 w 5493"/>
              <a:gd name="T83" fmla="*/ 5493 h 5527"/>
              <a:gd name="T84" fmla="*/ 2527 w 5493"/>
              <a:gd name="T85" fmla="*/ 4711 h 5527"/>
              <a:gd name="T86" fmla="*/ 1987 w 5493"/>
              <a:gd name="T87" fmla="*/ 4563 h 5527"/>
              <a:gd name="T88" fmla="*/ 1298 w 5493"/>
              <a:gd name="T89" fmla="*/ 4061 h 5527"/>
              <a:gd name="T90" fmla="*/ 873 w 5493"/>
              <a:gd name="T91" fmla="*/ 3268 h 5527"/>
              <a:gd name="T92" fmla="*/ 836 w 5493"/>
              <a:gd name="T93" fmla="*/ 2435 h 5527"/>
              <a:gd name="T94" fmla="*/ 908 w 5493"/>
              <a:gd name="T95" fmla="*/ 2147 h 5527"/>
              <a:gd name="T96" fmla="*/ 1305 w 5493"/>
              <a:gd name="T97" fmla="*/ 1460 h 5527"/>
              <a:gd name="T98" fmla="*/ 2079 w 5493"/>
              <a:gd name="T99" fmla="*/ 928 h 5527"/>
              <a:gd name="T100" fmla="*/ 2864 w 5493"/>
              <a:gd name="T101" fmla="*/ 806 h 5527"/>
              <a:gd name="T102" fmla="*/ 3158 w 5493"/>
              <a:gd name="T103" fmla="*/ 843 h 5527"/>
              <a:gd name="T104" fmla="*/ 3922 w 5493"/>
              <a:gd name="T105" fmla="*/ 1177 h 5527"/>
              <a:gd name="T106" fmla="*/ 4509 w 5493"/>
              <a:gd name="T107" fmla="*/ 1859 h 5527"/>
              <a:gd name="T108" fmla="*/ 4729 w 5493"/>
              <a:gd name="T109" fmla="*/ 2683 h 5527"/>
              <a:gd name="T110" fmla="*/ 4672 w 5493"/>
              <a:gd name="T111" fmla="*/ 3240 h 5527"/>
              <a:gd name="T112" fmla="*/ 4429 w 5493"/>
              <a:gd name="T113" fmla="*/ 3810 h 5527"/>
              <a:gd name="T114" fmla="*/ 3879 w 5493"/>
              <a:gd name="T115" fmla="*/ 4383 h 5527"/>
              <a:gd name="T116" fmla="*/ 3146 w 5493"/>
              <a:gd name="T117" fmla="*/ 4690 h 5527"/>
              <a:gd name="T118" fmla="*/ 2527 w 5493"/>
              <a:gd name="T119" fmla="*/ 4711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493" h="5527">
                <a:moveTo>
                  <a:pt x="2634" y="5488"/>
                </a:moveTo>
                <a:cubicBezTo>
                  <a:pt x="2634" y="5488"/>
                  <a:pt x="2644" y="5472"/>
                  <a:pt x="2660" y="5448"/>
                </a:cubicBezTo>
                <a:cubicBezTo>
                  <a:pt x="2675" y="5423"/>
                  <a:pt x="2695" y="5390"/>
                  <a:pt x="2714" y="5357"/>
                </a:cubicBezTo>
                <a:cubicBezTo>
                  <a:pt x="2752" y="5291"/>
                  <a:pt x="2785" y="5225"/>
                  <a:pt x="2785" y="5225"/>
                </a:cubicBezTo>
                <a:cubicBezTo>
                  <a:pt x="2799" y="5199"/>
                  <a:pt x="2826" y="5181"/>
                  <a:pt x="2856" y="5181"/>
                </a:cubicBezTo>
                <a:cubicBezTo>
                  <a:pt x="2856" y="5181"/>
                  <a:pt x="2905" y="5180"/>
                  <a:pt x="2955" y="5175"/>
                </a:cubicBezTo>
                <a:cubicBezTo>
                  <a:pt x="2979" y="5173"/>
                  <a:pt x="3004" y="5171"/>
                  <a:pt x="3023" y="5170"/>
                </a:cubicBezTo>
                <a:cubicBezTo>
                  <a:pt x="3041" y="5167"/>
                  <a:pt x="3053" y="5166"/>
                  <a:pt x="3053" y="5166"/>
                </a:cubicBezTo>
                <a:cubicBezTo>
                  <a:pt x="3053" y="5166"/>
                  <a:pt x="3066" y="5164"/>
                  <a:pt x="3084" y="5162"/>
                </a:cubicBezTo>
                <a:cubicBezTo>
                  <a:pt x="3103" y="5159"/>
                  <a:pt x="3127" y="5157"/>
                  <a:pt x="3152" y="5152"/>
                </a:cubicBezTo>
                <a:cubicBezTo>
                  <a:pt x="3201" y="5144"/>
                  <a:pt x="3250" y="5135"/>
                  <a:pt x="3250" y="5135"/>
                </a:cubicBezTo>
                <a:cubicBezTo>
                  <a:pt x="3279" y="5129"/>
                  <a:pt x="3309" y="5138"/>
                  <a:pt x="3328" y="5160"/>
                </a:cubicBezTo>
                <a:cubicBezTo>
                  <a:pt x="3328" y="5160"/>
                  <a:pt x="3340" y="5175"/>
                  <a:pt x="3359" y="5196"/>
                </a:cubicBezTo>
                <a:cubicBezTo>
                  <a:pt x="3377" y="5217"/>
                  <a:pt x="3403" y="5246"/>
                  <a:pt x="3429" y="5273"/>
                </a:cubicBezTo>
                <a:cubicBezTo>
                  <a:pt x="3481" y="5328"/>
                  <a:pt x="3536" y="5381"/>
                  <a:pt x="3536" y="5381"/>
                </a:cubicBezTo>
                <a:cubicBezTo>
                  <a:pt x="3558" y="5402"/>
                  <a:pt x="3593" y="5409"/>
                  <a:pt x="3625" y="5398"/>
                </a:cubicBezTo>
                <a:cubicBezTo>
                  <a:pt x="3625" y="5398"/>
                  <a:pt x="3640" y="5393"/>
                  <a:pt x="3662" y="5385"/>
                </a:cubicBezTo>
                <a:cubicBezTo>
                  <a:pt x="3685" y="5378"/>
                  <a:pt x="3715" y="5368"/>
                  <a:pt x="3744" y="5357"/>
                </a:cubicBezTo>
                <a:cubicBezTo>
                  <a:pt x="3773" y="5345"/>
                  <a:pt x="3802" y="5334"/>
                  <a:pt x="3824" y="5325"/>
                </a:cubicBezTo>
                <a:cubicBezTo>
                  <a:pt x="3846" y="5317"/>
                  <a:pt x="3860" y="5310"/>
                  <a:pt x="3860" y="5310"/>
                </a:cubicBezTo>
                <a:cubicBezTo>
                  <a:pt x="3891" y="5296"/>
                  <a:pt x="3913" y="5268"/>
                  <a:pt x="3916" y="5238"/>
                </a:cubicBezTo>
                <a:cubicBezTo>
                  <a:pt x="3916" y="5238"/>
                  <a:pt x="3923" y="5163"/>
                  <a:pt x="3925" y="5086"/>
                </a:cubicBezTo>
                <a:cubicBezTo>
                  <a:pt x="3928" y="5010"/>
                  <a:pt x="3927" y="4935"/>
                  <a:pt x="3927" y="4935"/>
                </a:cubicBezTo>
                <a:cubicBezTo>
                  <a:pt x="3927" y="4907"/>
                  <a:pt x="3942" y="4879"/>
                  <a:pt x="3968" y="4864"/>
                </a:cubicBezTo>
                <a:cubicBezTo>
                  <a:pt x="3968" y="4864"/>
                  <a:pt x="3979" y="4857"/>
                  <a:pt x="3995" y="4848"/>
                </a:cubicBezTo>
                <a:cubicBezTo>
                  <a:pt x="4011" y="4839"/>
                  <a:pt x="4033" y="4827"/>
                  <a:pt x="4053" y="4813"/>
                </a:cubicBezTo>
                <a:cubicBezTo>
                  <a:pt x="4095" y="4786"/>
                  <a:pt x="4137" y="4759"/>
                  <a:pt x="4137" y="4759"/>
                </a:cubicBezTo>
                <a:cubicBezTo>
                  <a:pt x="4137" y="4759"/>
                  <a:pt x="4177" y="4730"/>
                  <a:pt x="4217" y="4701"/>
                </a:cubicBezTo>
                <a:cubicBezTo>
                  <a:pt x="4238" y="4686"/>
                  <a:pt x="4256" y="4670"/>
                  <a:pt x="4271" y="4659"/>
                </a:cubicBezTo>
                <a:cubicBezTo>
                  <a:pt x="4286" y="4647"/>
                  <a:pt x="4295" y="4639"/>
                  <a:pt x="4295" y="4639"/>
                </a:cubicBezTo>
                <a:cubicBezTo>
                  <a:pt x="4319" y="4621"/>
                  <a:pt x="4350" y="4616"/>
                  <a:pt x="4377" y="4626"/>
                </a:cubicBezTo>
                <a:cubicBezTo>
                  <a:pt x="4377" y="4626"/>
                  <a:pt x="4446" y="4654"/>
                  <a:pt x="4518" y="4679"/>
                </a:cubicBezTo>
                <a:cubicBezTo>
                  <a:pt x="4591" y="4705"/>
                  <a:pt x="4664" y="4725"/>
                  <a:pt x="4664" y="4725"/>
                </a:cubicBezTo>
                <a:cubicBezTo>
                  <a:pt x="4692" y="4733"/>
                  <a:pt x="4726" y="4723"/>
                  <a:pt x="4751" y="4699"/>
                </a:cubicBezTo>
                <a:cubicBezTo>
                  <a:pt x="4751" y="4699"/>
                  <a:pt x="4762" y="4688"/>
                  <a:pt x="4778" y="4671"/>
                </a:cubicBezTo>
                <a:cubicBezTo>
                  <a:pt x="4794" y="4653"/>
                  <a:pt x="4815" y="4630"/>
                  <a:pt x="4836" y="4607"/>
                </a:cubicBezTo>
                <a:cubicBezTo>
                  <a:pt x="4858" y="4585"/>
                  <a:pt x="4877" y="4560"/>
                  <a:pt x="4892" y="4542"/>
                </a:cubicBezTo>
                <a:cubicBezTo>
                  <a:pt x="4907" y="4524"/>
                  <a:pt x="4917" y="4512"/>
                  <a:pt x="4917" y="4512"/>
                </a:cubicBezTo>
                <a:cubicBezTo>
                  <a:pt x="4940" y="4486"/>
                  <a:pt x="4946" y="4451"/>
                  <a:pt x="4934" y="4423"/>
                </a:cubicBezTo>
                <a:cubicBezTo>
                  <a:pt x="4934" y="4423"/>
                  <a:pt x="4904" y="4352"/>
                  <a:pt x="4872" y="4284"/>
                </a:cubicBezTo>
                <a:cubicBezTo>
                  <a:pt x="4856" y="4250"/>
                  <a:pt x="4838" y="4215"/>
                  <a:pt x="4825" y="4190"/>
                </a:cubicBezTo>
                <a:cubicBezTo>
                  <a:pt x="4812" y="4165"/>
                  <a:pt x="4803" y="4149"/>
                  <a:pt x="4803" y="4149"/>
                </a:cubicBezTo>
                <a:cubicBezTo>
                  <a:pt x="4789" y="4123"/>
                  <a:pt x="4791" y="4092"/>
                  <a:pt x="4807" y="4067"/>
                </a:cubicBezTo>
                <a:cubicBezTo>
                  <a:pt x="4807" y="4067"/>
                  <a:pt x="4833" y="4024"/>
                  <a:pt x="4859" y="3982"/>
                </a:cubicBezTo>
                <a:cubicBezTo>
                  <a:pt x="4872" y="3961"/>
                  <a:pt x="4883" y="3938"/>
                  <a:pt x="4892" y="3922"/>
                </a:cubicBezTo>
                <a:cubicBezTo>
                  <a:pt x="4901" y="3906"/>
                  <a:pt x="4907" y="3895"/>
                  <a:pt x="4907" y="3895"/>
                </a:cubicBezTo>
                <a:cubicBezTo>
                  <a:pt x="4907" y="3895"/>
                  <a:pt x="4912" y="3884"/>
                  <a:pt x="4921" y="3867"/>
                </a:cubicBezTo>
                <a:cubicBezTo>
                  <a:pt x="4929" y="3851"/>
                  <a:pt x="4940" y="3828"/>
                  <a:pt x="4951" y="3806"/>
                </a:cubicBezTo>
                <a:cubicBezTo>
                  <a:pt x="4973" y="3762"/>
                  <a:pt x="4992" y="3716"/>
                  <a:pt x="4992" y="3716"/>
                </a:cubicBezTo>
                <a:cubicBezTo>
                  <a:pt x="5003" y="3688"/>
                  <a:pt x="5029" y="3669"/>
                  <a:pt x="5058" y="3666"/>
                </a:cubicBezTo>
                <a:cubicBezTo>
                  <a:pt x="5058" y="3666"/>
                  <a:pt x="5132" y="3658"/>
                  <a:pt x="5207" y="3647"/>
                </a:cubicBezTo>
                <a:cubicBezTo>
                  <a:pt x="5245" y="3641"/>
                  <a:pt x="5283" y="3634"/>
                  <a:pt x="5311" y="3629"/>
                </a:cubicBezTo>
                <a:cubicBezTo>
                  <a:pt x="5339" y="3623"/>
                  <a:pt x="5358" y="3620"/>
                  <a:pt x="5358" y="3620"/>
                </a:cubicBezTo>
                <a:cubicBezTo>
                  <a:pt x="5387" y="3614"/>
                  <a:pt x="5412" y="3589"/>
                  <a:pt x="5422" y="3556"/>
                </a:cubicBezTo>
                <a:cubicBezTo>
                  <a:pt x="5422" y="3556"/>
                  <a:pt x="5427" y="3541"/>
                  <a:pt x="5433" y="3518"/>
                </a:cubicBezTo>
                <a:cubicBezTo>
                  <a:pt x="5439" y="3496"/>
                  <a:pt x="5447" y="3466"/>
                  <a:pt x="5455" y="3435"/>
                </a:cubicBezTo>
                <a:cubicBezTo>
                  <a:pt x="5463" y="3405"/>
                  <a:pt x="5470" y="3374"/>
                  <a:pt x="5474" y="3351"/>
                </a:cubicBezTo>
                <a:cubicBezTo>
                  <a:pt x="5479" y="3329"/>
                  <a:pt x="5483" y="3313"/>
                  <a:pt x="5483" y="3313"/>
                </a:cubicBezTo>
                <a:cubicBezTo>
                  <a:pt x="5490" y="3280"/>
                  <a:pt x="5479" y="3246"/>
                  <a:pt x="5456" y="3227"/>
                </a:cubicBezTo>
                <a:cubicBezTo>
                  <a:pt x="5456" y="3227"/>
                  <a:pt x="5396" y="3178"/>
                  <a:pt x="5336" y="3133"/>
                </a:cubicBezTo>
                <a:cubicBezTo>
                  <a:pt x="5306" y="3110"/>
                  <a:pt x="5275" y="3088"/>
                  <a:pt x="5251" y="3072"/>
                </a:cubicBezTo>
                <a:cubicBezTo>
                  <a:pt x="5228" y="3056"/>
                  <a:pt x="5212" y="3045"/>
                  <a:pt x="5212" y="3045"/>
                </a:cubicBezTo>
                <a:cubicBezTo>
                  <a:pt x="5188" y="3029"/>
                  <a:pt x="5175" y="3000"/>
                  <a:pt x="5178" y="2970"/>
                </a:cubicBezTo>
                <a:cubicBezTo>
                  <a:pt x="5178" y="2970"/>
                  <a:pt x="5181" y="2921"/>
                  <a:pt x="5185" y="2871"/>
                </a:cubicBezTo>
                <a:cubicBezTo>
                  <a:pt x="5186" y="2822"/>
                  <a:pt x="5187" y="2772"/>
                  <a:pt x="5187" y="2772"/>
                </a:cubicBezTo>
                <a:cubicBezTo>
                  <a:pt x="5187" y="2772"/>
                  <a:pt x="5187" y="2760"/>
                  <a:pt x="5187" y="2741"/>
                </a:cubicBezTo>
                <a:cubicBezTo>
                  <a:pt x="5186" y="2722"/>
                  <a:pt x="5186" y="2698"/>
                  <a:pt x="5185" y="2673"/>
                </a:cubicBezTo>
                <a:cubicBezTo>
                  <a:pt x="5184" y="2648"/>
                  <a:pt x="5183" y="2623"/>
                  <a:pt x="5182" y="2605"/>
                </a:cubicBezTo>
                <a:cubicBezTo>
                  <a:pt x="5180" y="2586"/>
                  <a:pt x="5179" y="2574"/>
                  <a:pt x="5179" y="2574"/>
                </a:cubicBezTo>
                <a:cubicBezTo>
                  <a:pt x="5177" y="2544"/>
                  <a:pt x="5191" y="2515"/>
                  <a:pt x="5215" y="2499"/>
                </a:cubicBezTo>
                <a:cubicBezTo>
                  <a:pt x="5215" y="2499"/>
                  <a:pt x="5277" y="2458"/>
                  <a:pt x="5338" y="2413"/>
                </a:cubicBezTo>
                <a:cubicBezTo>
                  <a:pt x="5400" y="2368"/>
                  <a:pt x="5459" y="2319"/>
                  <a:pt x="5459" y="2319"/>
                </a:cubicBezTo>
                <a:cubicBezTo>
                  <a:pt x="5482" y="2300"/>
                  <a:pt x="5493" y="2267"/>
                  <a:pt x="5487" y="2233"/>
                </a:cubicBezTo>
                <a:cubicBezTo>
                  <a:pt x="5487" y="2233"/>
                  <a:pt x="5486" y="2229"/>
                  <a:pt x="5485" y="2222"/>
                </a:cubicBezTo>
                <a:cubicBezTo>
                  <a:pt x="5484" y="2215"/>
                  <a:pt x="5482" y="2206"/>
                  <a:pt x="5479" y="2194"/>
                </a:cubicBezTo>
                <a:cubicBezTo>
                  <a:pt x="5474" y="2171"/>
                  <a:pt x="5467" y="2141"/>
                  <a:pt x="5460" y="2110"/>
                </a:cubicBezTo>
                <a:cubicBezTo>
                  <a:pt x="5453" y="2080"/>
                  <a:pt x="5444" y="2050"/>
                  <a:pt x="5438" y="2027"/>
                </a:cubicBezTo>
                <a:cubicBezTo>
                  <a:pt x="5431" y="2004"/>
                  <a:pt x="5427" y="1989"/>
                  <a:pt x="5427" y="1989"/>
                </a:cubicBezTo>
                <a:cubicBezTo>
                  <a:pt x="5418" y="1956"/>
                  <a:pt x="5393" y="1931"/>
                  <a:pt x="5363" y="1925"/>
                </a:cubicBezTo>
                <a:cubicBezTo>
                  <a:pt x="5363" y="1925"/>
                  <a:pt x="5288" y="1909"/>
                  <a:pt x="5213" y="1897"/>
                </a:cubicBezTo>
                <a:cubicBezTo>
                  <a:pt x="5176" y="1891"/>
                  <a:pt x="5138" y="1886"/>
                  <a:pt x="5110" y="1883"/>
                </a:cubicBezTo>
                <a:cubicBezTo>
                  <a:pt x="5082" y="1880"/>
                  <a:pt x="5063" y="1877"/>
                  <a:pt x="5063" y="1877"/>
                </a:cubicBezTo>
                <a:cubicBezTo>
                  <a:pt x="5034" y="1874"/>
                  <a:pt x="5009" y="1855"/>
                  <a:pt x="4998" y="1827"/>
                </a:cubicBezTo>
                <a:cubicBezTo>
                  <a:pt x="4998" y="1827"/>
                  <a:pt x="4978" y="1782"/>
                  <a:pt x="4957" y="1737"/>
                </a:cubicBezTo>
                <a:cubicBezTo>
                  <a:pt x="4948" y="1714"/>
                  <a:pt x="4935" y="1692"/>
                  <a:pt x="4927" y="1675"/>
                </a:cubicBezTo>
                <a:cubicBezTo>
                  <a:pt x="4919" y="1659"/>
                  <a:pt x="4913" y="1648"/>
                  <a:pt x="4913" y="1648"/>
                </a:cubicBezTo>
                <a:cubicBezTo>
                  <a:pt x="4913" y="1648"/>
                  <a:pt x="4891" y="1603"/>
                  <a:pt x="4865" y="1561"/>
                </a:cubicBezTo>
                <a:cubicBezTo>
                  <a:pt x="4853" y="1539"/>
                  <a:pt x="4840" y="1518"/>
                  <a:pt x="4831" y="1502"/>
                </a:cubicBezTo>
                <a:cubicBezTo>
                  <a:pt x="4821" y="1486"/>
                  <a:pt x="4814" y="1476"/>
                  <a:pt x="4814" y="1476"/>
                </a:cubicBezTo>
                <a:cubicBezTo>
                  <a:pt x="4798" y="1451"/>
                  <a:pt x="4797" y="1419"/>
                  <a:pt x="4811" y="1393"/>
                </a:cubicBezTo>
                <a:cubicBezTo>
                  <a:pt x="4811" y="1393"/>
                  <a:pt x="4820" y="1377"/>
                  <a:pt x="4833" y="1352"/>
                </a:cubicBezTo>
                <a:cubicBezTo>
                  <a:pt x="4847" y="1327"/>
                  <a:pt x="4863" y="1294"/>
                  <a:pt x="4880" y="1259"/>
                </a:cubicBezTo>
                <a:cubicBezTo>
                  <a:pt x="4913" y="1191"/>
                  <a:pt x="4944" y="1120"/>
                  <a:pt x="4944" y="1120"/>
                </a:cubicBezTo>
                <a:cubicBezTo>
                  <a:pt x="4956" y="1092"/>
                  <a:pt x="4949" y="1058"/>
                  <a:pt x="4928" y="1032"/>
                </a:cubicBezTo>
                <a:cubicBezTo>
                  <a:pt x="4928" y="1032"/>
                  <a:pt x="4918" y="1019"/>
                  <a:pt x="4903" y="1001"/>
                </a:cubicBezTo>
                <a:cubicBezTo>
                  <a:pt x="4889" y="983"/>
                  <a:pt x="4868" y="959"/>
                  <a:pt x="4847" y="936"/>
                </a:cubicBezTo>
                <a:cubicBezTo>
                  <a:pt x="4826" y="912"/>
                  <a:pt x="4805" y="889"/>
                  <a:pt x="4790" y="872"/>
                </a:cubicBezTo>
                <a:cubicBezTo>
                  <a:pt x="4773" y="855"/>
                  <a:pt x="4763" y="843"/>
                  <a:pt x="4763" y="843"/>
                </a:cubicBezTo>
                <a:cubicBezTo>
                  <a:pt x="4738" y="819"/>
                  <a:pt x="4705" y="808"/>
                  <a:pt x="4676" y="816"/>
                </a:cubicBezTo>
                <a:cubicBezTo>
                  <a:pt x="4676" y="816"/>
                  <a:pt x="4658" y="821"/>
                  <a:pt x="4631" y="829"/>
                </a:cubicBezTo>
                <a:cubicBezTo>
                  <a:pt x="4603" y="838"/>
                  <a:pt x="4566" y="849"/>
                  <a:pt x="4530" y="861"/>
                </a:cubicBezTo>
                <a:cubicBezTo>
                  <a:pt x="4458" y="886"/>
                  <a:pt x="4389" y="913"/>
                  <a:pt x="4389" y="913"/>
                </a:cubicBezTo>
                <a:cubicBezTo>
                  <a:pt x="4362" y="923"/>
                  <a:pt x="4330" y="918"/>
                  <a:pt x="4307" y="899"/>
                </a:cubicBezTo>
                <a:cubicBezTo>
                  <a:pt x="4307" y="899"/>
                  <a:pt x="4269" y="867"/>
                  <a:pt x="4229" y="838"/>
                </a:cubicBezTo>
                <a:cubicBezTo>
                  <a:pt x="4209" y="823"/>
                  <a:pt x="4189" y="808"/>
                  <a:pt x="4174" y="797"/>
                </a:cubicBezTo>
                <a:cubicBezTo>
                  <a:pt x="4159" y="786"/>
                  <a:pt x="4149" y="779"/>
                  <a:pt x="4149" y="779"/>
                </a:cubicBezTo>
                <a:cubicBezTo>
                  <a:pt x="4149" y="779"/>
                  <a:pt x="4108" y="751"/>
                  <a:pt x="4066" y="724"/>
                </a:cubicBezTo>
                <a:cubicBezTo>
                  <a:pt x="4024" y="698"/>
                  <a:pt x="3981" y="672"/>
                  <a:pt x="3981" y="672"/>
                </a:cubicBezTo>
                <a:cubicBezTo>
                  <a:pt x="3955" y="657"/>
                  <a:pt x="3939" y="631"/>
                  <a:pt x="3940" y="602"/>
                </a:cubicBezTo>
                <a:cubicBezTo>
                  <a:pt x="3940" y="602"/>
                  <a:pt x="3940" y="583"/>
                  <a:pt x="3940" y="554"/>
                </a:cubicBezTo>
                <a:cubicBezTo>
                  <a:pt x="3940" y="526"/>
                  <a:pt x="3940" y="487"/>
                  <a:pt x="3939" y="450"/>
                </a:cubicBezTo>
                <a:cubicBezTo>
                  <a:pt x="3936" y="375"/>
                  <a:pt x="3930" y="298"/>
                  <a:pt x="3930" y="298"/>
                </a:cubicBezTo>
                <a:cubicBezTo>
                  <a:pt x="3928" y="268"/>
                  <a:pt x="3906" y="239"/>
                  <a:pt x="3874" y="226"/>
                </a:cubicBezTo>
                <a:cubicBezTo>
                  <a:pt x="3874" y="226"/>
                  <a:pt x="3860" y="220"/>
                  <a:pt x="3838" y="211"/>
                </a:cubicBezTo>
                <a:cubicBezTo>
                  <a:pt x="3817" y="202"/>
                  <a:pt x="3788" y="189"/>
                  <a:pt x="3758" y="179"/>
                </a:cubicBezTo>
                <a:cubicBezTo>
                  <a:pt x="3729" y="168"/>
                  <a:pt x="3700" y="158"/>
                  <a:pt x="3678" y="150"/>
                </a:cubicBezTo>
                <a:cubicBezTo>
                  <a:pt x="3667" y="145"/>
                  <a:pt x="3657" y="142"/>
                  <a:pt x="3651" y="140"/>
                </a:cubicBezTo>
                <a:cubicBezTo>
                  <a:pt x="3644" y="138"/>
                  <a:pt x="3641" y="137"/>
                  <a:pt x="3641" y="137"/>
                </a:cubicBezTo>
                <a:cubicBezTo>
                  <a:pt x="3608" y="127"/>
                  <a:pt x="3573" y="133"/>
                  <a:pt x="3552" y="153"/>
                </a:cubicBezTo>
                <a:cubicBezTo>
                  <a:pt x="3552" y="153"/>
                  <a:pt x="3538" y="167"/>
                  <a:pt x="3517" y="186"/>
                </a:cubicBezTo>
                <a:cubicBezTo>
                  <a:pt x="3497" y="206"/>
                  <a:pt x="3470" y="234"/>
                  <a:pt x="3444" y="261"/>
                </a:cubicBezTo>
                <a:cubicBezTo>
                  <a:pt x="3391" y="317"/>
                  <a:pt x="3342" y="373"/>
                  <a:pt x="3342" y="373"/>
                </a:cubicBezTo>
                <a:cubicBezTo>
                  <a:pt x="3323" y="394"/>
                  <a:pt x="3293" y="405"/>
                  <a:pt x="3264" y="399"/>
                </a:cubicBezTo>
                <a:cubicBezTo>
                  <a:pt x="3264" y="399"/>
                  <a:pt x="3251" y="396"/>
                  <a:pt x="3233" y="392"/>
                </a:cubicBezTo>
                <a:cubicBezTo>
                  <a:pt x="3215" y="388"/>
                  <a:pt x="3191" y="385"/>
                  <a:pt x="3166" y="381"/>
                </a:cubicBezTo>
                <a:cubicBezTo>
                  <a:pt x="3142" y="377"/>
                  <a:pt x="3117" y="373"/>
                  <a:pt x="3099" y="370"/>
                </a:cubicBezTo>
                <a:cubicBezTo>
                  <a:pt x="3080" y="368"/>
                  <a:pt x="3068" y="366"/>
                  <a:pt x="3068" y="366"/>
                </a:cubicBezTo>
                <a:cubicBezTo>
                  <a:pt x="3068" y="366"/>
                  <a:pt x="3056" y="365"/>
                  <a:pt x="3037" y="363"/>
                </a:cubicBezTo>
                <a:cubicBezTo>
                  <a:pt x="3019" y="361"/>
                  <a:pt x="2994" y="357"/>
                  <a:pt x="2969" y="356"/>
                </a:cubicBezTo>
                <a:cubicBezTo>
                  <a:pt x="2920" y="352"/>
                  <a:pt x="2870" y="349"/>
                  <a:pt x="2870" y="349"/>
                </a:cubicBezTo>
                <a:cubicBezTo>
                  <a:pt x="2840" y="348"/>
                  <a:pt x="2813" y="332"/>
                  <a:pt x="2800" y="306"/>
                </a:cubicBezTo>
                <a:cubicBezTo>
                  <a:pt x="2800" y="306"/>
                  <a:pt x="2792" y="289"/>
                  <a:pt x="2779" y="264"/>
                </a:cubicBezTo>
                <a:cubicBezTo>
                  <a:pt x="2766" y="238"/>
                  <a:pt x="2748" y="205"/>
                  <a:pt x="2729" y="172"/>
                </a:cubicBezTo>
                <a:cubicBezTo>
                  <a:pt x="2692" y="106"/>
                  <a:pt x="2651" y="41"/>
                  <a:pt x="2651" y="41"/>
                </a:cubicBezTo>
                <a:cubicBezTo>
                  <a:pt x="2635" y="15"/>
                  <a:pt x="2603" y="0"/>
                  <a:pt x="2569" y="4"/>
                </a:cubicBezTo>
                <a:cubicBezTo>
                  <a:pt x="2569" y="4"/>
                  <a:pt x="2553" y="5"/>
                  <a:pt x="2530" y="7"/>
                </a:cubicBezTo>
                <a:cubicBezTo>
                  <a:pt x="2506" y="9"/>
                  <a:pt x="2475" y="11"/>
                  <a:pt x="2444" y="15"/>
                </a:cubicBezTo>
                <a:cubicBezTo>
                  <a:pt x="2413" y="19"/>
                  <a:pt x="2382" y="23"/>
                  <a:pt x="2359" y="26"/>
                </a:cubicBezTo>
                <a:cubicBezTo>
                  <a:pt x="2335" y="30"/>
                  <a:pt x="2320" y="33"/>
                  <a:pt x="2320" y="33"/>
                </a:cubicBezTo>
                <a:cubicBezTo>
                  <a:pt x="2286" y="39"/>
                  <a:pt x="2258" y="60"/>
                  <a:pt x="2249" y="88"/>
                </a:cubicBezTo>
                <a:cubicBezTo>
                  <a:pt x="2249" y="88"/>
                  <a:pt x="2243" y="106"/>
                  <a:pt x="2233" y="133"/>
                </a:cubicBezTo>
                <a:cubicBezTo>
                  <a:pt x="2225" y="161"/>
                  <a:pt x="2213" y="198"/>
                  <a:pt x="2203" y="234"/>
                </a:cubicBezTo>
                <a:cubicBezTo>
                  <a:pt x="2182" y="308"/>
                  <a:pt x="2165" y="380"/>
                  <a:pt x="2165" y="380"/>
                </a:cubicBezTo>
                <a:cubicBezTo>
                  <a:pt x="2158" y="408"/>
                  <a:pt x="2136" y="432"/>
                  <a:pt x="2107" y="440"/>
                </a:cubicBezTo>
                <a:cubicBezTo>
                  <a:pt x="2107" y="440"/>
                  <a:pt x="2095" y="443"/>
                  <a:pt x="2077" y="448"/>
                </a:cubicBezTo>
                <a:cubicBezTo>
                  <a:pt x="2059" y="453"/>
                  <a:pt x="2036" y="461"/>
                  <a:pt x="2012" y="469"/>
                </a:cubicBezTo>
                <a:cubicBezTo>
                  <a:pt x="1989" y="477"/>
                  <a:pt x="1965" y="485"/>
                  <a:pt x="1948" y="491"/>
                </a:cubicBezTo>
                <a:cubicBezTo>
                  <a:pt x="1930" y="497"/>
                  <a:pt x="1919" y="502"/>
                  <a:pt x="1919" y="502"/>
                </a:cubicBezTo>
                <a:cubicBezTo>
                  <a:pt x="1919" y="502"/>
                  <a:pt x="1873" y="520"/>
                  <a:pt x="1826" y="538"/>
                </a:cubicBezTo>
                <a:cubicBezTo>
                  <a:pt x="1781" y="559"/>
                  <a:pt x="1736" y="579"/>
                  <a:pt x="1736" y="579"/>
                </a:cubicBezTo>
                <a:cubicBezTo>
                  <a:pt x="1709" y="591"/>
                  <a:pt x="1678" y="590"/>
                  <a:pt x="1654" y="573"/>
                </a:cubicBezTo>
                <a:cubicBezTo>
                  <a:pt x="1654" y="573"/>
                  <a:pt x="1593" y="529"/>
                  <a:pt x="1529" y="488"/>
                </a:cubicBezTo>
                <a:cubicBezTo>
                  <a:pt x="1465" y="447"/>
                  <a:pt x="1398" y="409"/>
                  <a:pt x="1398" y="409"/>
                </a:cubicBezTo>
                <a:cubicBezTo>
                  <a:pt x="1373" y="394"/>
                  <a:pt x="1337" y="395"/>
                  <a:pt x="1308" y="413"/>
                </a:cubicBezTo>
                <a:cubicBezTo>
                  <a:pt x="1308" y="413"/>
                  <a:pt x="1256" y="447"/>
                  <a:pt x="1203" y="482"/>
                </a:cubicBezTo>
                <a:cubicBezTo>
                  <a:pt x="1153" y="518"/>
                  <a:pt x="1102" y="555"/>
                  <a:pt x="1102" y="555"/>
                </a:cubicBezTo>
                <a:cubicBezTo>
                  <a:pt x="1074" y="575"/>
                  <a:pt x="1061" y="608"/>
                  <a:pt x="1065" y="637"/>
                </a:cubicBezTo>
                <a:cubicBezTo>
                  <a:pt x="1065" y="637"/>
                  <a:pt x="1077" y="713"/>
                  <a:pt x="1092" y="787"/>
                </a:cubicBezTo>
                <a:cubicBezTo>
                  <a:pt x="1107" y="862"/>
                  <a:pt x="1126" y="935"/>
                  <a:pt x="1126" y="935"/>
                </a:cubicBezTo>
                <a:cubicBezTo>
                  <a:pt x="1134" y="963"/>
                  <a:pt x="1124" y="992"/>
                  <a:pt x="1102" y="1014"/>
                </a:cubicBezTo>
                <a:cubicBezTo>
                  <a:pt x="1102" y="1014"/>
                  <a:pt x="1067" y="1048"/>
                  <a:pt x="1032" y="1083"/>
                </a:cubicBezTo>
                <a:cubicBezTo>
                  <a:pt x="998" y="1120"/>
                  <a:pt x="964" y="1156"/>
                  <a:pt x="964" y="1156"/>
                </a:cubicBezTo>
                <a:cubicBezTo>
                  <a:pt x="964" y="1156"/>
                  <a:pt x="956" y="1165"/>
                  <a:pt x="944" y="1179"/>
                </a:cubicBezTo>
                <a:cubicBezTo>
                  <a:pt x="932" y="1193"/>
                  <a:pt x="916" y="1213"/>
                  <a:pt x="900" y="1232"/>
                </a:cubicBezTo>
                <a:cubicBezTo>
                  <a:pt x="884" y="1251"/>
                  <a:pt x="868" y="1270"/>
                  <a:pt x="857" y="1285"/>
                </a:cubicBezTo>
                <a:cubicBezTo>
                  <a:pt x="846" y="1300"/>
                  <a:pt x="839" y="1310"/>
                  <a:pt x="839" y="1310"/>
                </a:cubicBezTo>
                <a:cubicBezTo>
                  <a:pt x="821" y="1334"/>
                  <a:pt x="791" y="1346"/>
                  <a:pt x="762" y="1342"/>
                </a:cubicBezTo>
                <a:cubicBezTo>
                  <a:pt x="762" y="1342"/>
                  <a:pt x="689" y="1332"/>
                  <a:pt x="613" y="1325"/>
                </a:cubicBezTo>
                <a:cubicBezTo>
                  <a:pt x="575" y="1322"/>
                  <a:pt x="536" y="1319"/>
                  <a:pt x="507" y="1317"/>
                </a:cubicBezTo>
                <a:cubicBezTo>
                  <a:pt x="479" y="1316"/>
                  <a:pt x="460" y="1315"/>
                  <a:pt x="460" y="1315"/>
                </a:cubicBezTo>
                <a:cubicBezTo>
                  <a:pt x="430" y="1314"/>
                  <a:pt x="400" y="1332"/>
                  <a:pt x="382" y="1362"/>
                </a:cubicBezTo>
                <a:cubicBezTo>
                  <a:pt x="382" y="1362"/>
                  <a:pt x="374" y="1375"/>
                  <a:pt x="363" y="1395"/>
                </a:cubicBezTo>
                <a:cubicBezTo>
                  <a:pt x="351" y="1416"/>
                  <a:pt x="336" y="1444"/>
                  <a:pt x="322" y="1471"/>
                </a:cubicBezTo>
                <a:cubicBezTo>
                  <a:pt x="306" y="1498"/>
                  <a:pt x="293" y="1527"/>
                  <a:pt x="283" y="1548"/>
                </a:cubicBezTo>
                <a:cubicBezTo>
                  <a:pt x="272" y="1569"/>
                  <a:pt x="266" y="1583"/>
                  <a:pt x="266" y="1583"/>
                </a:cubicBezTo>
                <a:cubicBezTo>
                  <a:pt x="250" y="1614"/>
                  <a:pt x="253" y="1649"/>
                  <a:pt x="271" y="1673"/>
                </a:cubicBezTo>
                <a:cubicBezTo>
                  <a:pt x="271" y="1673"/>
                  <a:pt x="317" y="1735"/>
                  <a:pt x="365" y="1794"/>
                </a:cubicBezTo>
                <a:cubicBezTo>
                  <a:pt x="388" y="1823"/>
                  <a:pt x="414" y="1852"/>
                  <a:pt x="433" y="1873"/>
                </a:cubicBezTo>
                <a:cubicBezTo>
                  <a:pt x="451" y="1894"/>
                  <a:pt x="464" y="1908"/>
                  <a:pt x="464" y="1908"/>
                </a:cubicBezTo>
                <a:cubicBezTo>
                  <a:pt x="484" y="1930"/>
                  <a:pt x="489" y="1961"/>
                  <a:pt x="479" y="1989"/>
                </a:cubicBezTo>
                <a:cubicBezTo>
                  <a:pt x="479" y="1989"/>
                  <a:pt x="465" y="2036"/>
                  <a:pt x="450" y="2083"/>
                </a:cubicBezTo>
                <a:cubicBezTo>
                  <a:pt x="442" y="2107"/>
                  <a:pt x="437" y="2131"/>
                  <a:pt x="432" y="2149"/>
                </a:cubicBezTo>
                <a:cubicBezTo>
                  <a:pt x="427" y="2167"/>
                  <a:pt x="424" y="2179"/>
                  <a:pt x="424" y="2179"/>
                </a:cubicBezTo>
                <a:cubicBezTo>
                  <a:pt x="424" y="2179"/>
                  <a:pt x="421" y="2191"/>
                  <a:pt x="416" y="2209"/>
                </a:cubicBezTo>
                <a:cubicBezTo>
                  <a:pt x="412" y="2228"/>
                  <a:pt x="407" y="2252"/>
                  <a:pt x="402" y="2276"/>
                </a:cubicBezTo>
                <a:cubicBezTo>
                  <a:pt x="397" y="2300"/>
                  <a:pt x="392" y="2325"/>
                  <a:pt x="389" y="2343"/>
                </a:cubicBezTo>
                <a:cubicBezTo>
                  <a:pt x="386" y="2361"/>
                  <a:pt x="384" y="2374"/>
                  <a:pt x="384" y="2374"/>
                </a:cubicBezTo>
                <a:cubicBezTo>
                  <a:pt x="379" y="2403"/>
                  <a:pt x="358" y="2428"/>
                  <a:pt x="331" y="2438"/>
                </a:cubicBezTo>
                <a:cubicBezTo>
                  <a:pt x="331" y="2438"/>
                  <a:pt x="261" y="2463"/>
                  <a:pt x="191" y="2492"/>
                </a:cubicBezTo>
                <a:cubicBezTo>
                  <a:pt x="156" y="2507"/>
                  <a:pt x="120" y="2522"/>
                  <a:pt x="94" y="2534"/>
                </a:cubicBezTo>
                <a:cubicBezTo>
                  <a:pt x="68" y="2546"/>
                  <a:pt x="51" y="2554"/>
                  <a:pt x="51" y="2554"/>
                </a:cubicBezTo>
                <a:cubicBezTo>
                  <a:pt x="25" y="2567"/>
                  <a:pt x="6" y="2597"/>
                  <a:pt x="4" y="2631"/>
                </a:cubicBezTo>
                <a:cubicBezTo>
                  <a:pt x="4" y="2631"/>
                  <a:pt x="4" y="2635"/>
                  <a:pt x="3" y="2642"/>
                </a:cubicBezTo>
                <a:cubicBezTo>
                  <a:pt x="3" y="2649"/>
                  <a:pt x="2" y="2658"/>
                  <a:pt x="2" y="2670"/>
                </a:cubicBezTo>
                <a:cubicBezTo>
                  <a:pt x="2" y="2694"/>
                  <a:pt x="1" y="2725"/>
                  <a:pt x="1" y="2756"/>
                </a:cubicBezTo>
                <a:cubicBezTo>
                  <a:pt x="0" y="2787"/>
                  <a:pt x="1" y="2819"/>
                  <a:pt x="2" y="2842"/>
                </a:cubicBezTo>
                <a:cubicBezTo>
                  <a:pt x="3" y="2866"/>
                  <a:pt x="3" y="2881"/>
                  <a:pt x="3" y="2881"/>
                </a:cubicBezTo>
                <a:cubicBezTo>
                  <a:pt x="4" y="2916"/>
                  <a:pt x="23" y="2946"/>
                  <a:pt x="50" y="2959"/>
                </a:cubicBezTo>
                <a:cubicBezTo>
                  <a:pt x="50" y="2959"/>
                  <a:pt x="119" y="2992"/>
                  <a:pt x="189" y="3022"/>
                </a:cubicBezTo>
                <a:cubicBezTo>
                  <a:pt x="223" y="3037"/>
                  <a:pt x="259" y="3051"/>
                  <a:pt x="285" y="3061"/>
                </a:cubicBezTo>
                <a:cubicBezTo>
                  <a:pt x="312" y="3071"/>
                  <a:pt x="330" y="3077"/>
                  <a:pt x="330" y="3077"/>
                </a:cubicBezTo>
                <a:cubicBezTo>
                  <a:pt x="357" y="3087"/>
                  <a:pt x="376" y="3112"/>
                  <a:pt x="381" y="3142"/>
                </a:cubicBezTo>
                <a:cubicBezTo>
                  <a:pt x="381" y="3142"/>
                  <a:pt x="390" y="3191"/>
                  <a:pt x="398" y="3240"/>
                </a:cubicBezTo>
                <a:cubicBezTo>
                  <a:pt x="408" y="3288"/>
                  <a:pt x="420" y="3336"/>
                  <a:pt x="420" y="3336"/>
                </a:cubicBezTo>
                <a:cubicBezTo>
                  <a:pt x="420" y="3336"/>
                  <a:pt x="423" y="3348"/>
                  <a:pt x="427" y="3367"/>
                </a:cubicBezTo>
                <a:cubicBezTo>
                  <a:pt x="432" y="3385"/>
                  <a:pt x="439" y="3408"/>
                  <a:pt x="446" y="3432"/>
                </a:cubicBezTo>
                <a:cubicBezTo>
                  <a:pt x="458" y="3480"/>
                  <a:pt x="475" y="3527"/>
                  <a:pt x="475" y="3527"/>
                </a:cubicBezTo>
                <a:cubicBezTo>
                  <a:pt x="485" y="3555"/>
                  <a:pt x="478" y="3587"/>
                  <a:pt x="458" y="3608"/>
                </a:cubicBezTo>
                <a:cubicBezTo>
                  <a:pt x="458" y="3608"/>
                  <a:pt x="408" y="3663"/>
                  <a:pt x="359" y="3722"/>
                </a:cubicBezTo>
                <a:cubicBezTo>
                  <a:pt x="335" y="3751"/>
                  <a:pt x="311" y="3781"/>
                  <a:pt x="293" y="3804"/>
                </a:cubicBezTo>
                <a:cubicBezTo>
                  <a:pt x="276" y="3827"/>
                  <a:pt x="264" y="3842"/>
                  <a:pt x="264" y="3842"/>
                </a:cubicBezTo>
                <a:cubicBezTo>
                  <a:pt x="247" y="3866"/>
                  <a:pt x="245" y="3901"/>
                  <a:pt x="259" y="3932"/>
                </a:cubicBezTo>
                <a:cubicBezTo>
                  <a:pt x="259" y="3932"/>
                  <a:pt x="265" y="3946"/>
                  <a:pt x="275" y="3968"/>
                </a:cubicBezTo>
                <a:cubicBezTo>
                  <a:pt x="286" y="3989"/>
                  <a:pt x="300" y="4016"/>
                  <a:pt x="314" y="4044"/>
                </a:cubicBezTo>
                <a:cubicBezTo>
                  <a:pt x="329" y="4072"/>
                  <a:pt x="343" y="4100"/>
                  <a:pt x="355" y="4120"/>
                </a:cubicBezTo>
                <a:cubicBezTo>
                  <a:pt x="367" y="4140"/>
                  <a:pt x="375" y="4154"/>
                  <a:pt x="375" y="4154"/>
                </a:cubicBezTo>
                <a:cubicBezTo>
                  <a:pt x="392" y="4183"/>
                  <a:pt x="421" y="4202"/>
                  <a:pt x="452" y="4201"/>
                </a:cubicBezTo>
                <a:cubicBezTo>
                  <a:pt x="452" y="4201"/>
                  <a:pt x="529" y="4198"/>
                  <a:pt x="605" y="4191"/>
                </a:cubicBezTo>
                <a:cubicBezTo>
                  <a:pt x="642" y="4188"/>
                  <a:pt x="680" y="4185"/>
                  <a:pt x="708" y="4181"/>
                </a:cubicBezTo>
                <a:cubicBezTo>
                  <a:pt x="736" y="4178"/>
                  <a:pt x="755" y="4175"/>
                  <a:pt x="755" y="4175"/>
                </a:cubicBezTo>
                <a:cubicBezTo>
                  <a:pt x="783" y="4171"/>
                  <a:pt x="813" y="4184"/>
                  <a:pt x="830" y="4208"/>
                </a:cubicBezTo>
                <a:cubicBezTo>
                  <a:pt x="830" y="4208"/>
                  <a:pt x="838" y="4218"/>
                  <a:pt x="848" y="4233"/>
                </a:cubicBezTo>
                <a:cubicBezTo>
                  <a:pt x="860" y="4248"/>
                  <a:pt x="876" y="4267"/>
                  <a:pt x="891" y="4286"/>
                </a:cubicBezTo>
                <a:cubicBezTo>
                  <a:pt x="922" y="4326"/>
                  <a:pt x="955" y="4362"/>
                  <a:pt x="955" y="4362"/>
                </a:cubicBezTo>
                <a:cubicBezTo>
                  <a:pt x="955" y="4362"/>
                  <a:pt x="963" y="4372"/>
                  <a:pt x="976" y="4385"/>
                </a:cubicBezTo>
                <a:cubicBezTo>
                  <a:pt x="988" y="4399"/>
                  <a:pt x="1004" y="4418"/>
                  <a:pt x="1022" y="4436"/>
                </a:cubicBezTo>
                <a:cubicBezTo>
                  <a:pt x="1057" y="4471"/>
                  <a:pt x="1092" y="4506"/>
                  <a:pt x="1092" y="4506"/>
                </a:cubicBezTo>
                <a:cubicBezTo>
                  <a:pt x="1114" y="4527"/>
                  <a:pt x="1123" y="4557"/>
                  <a:pt x="1115" y="4585"/>
                </a:cubicBezTo>
                <a:cubicBezTo>
                  <a:pt x="1115" y="4585"/>
                  <a:pt x="1110" y="4603"/>
                  <a:pt x="1103" y="4631"/>
                </a:cubicBezTo>
                <a:cubicBezTo>
                  <a:pt x="1096" y="4658"/>
                  <a:pt x="1087" y="4696"/>
                  <a:pt x="1080" y="4732"/>
                </a:cubicBezTo>
                <a:cubicBezTo>
                  <a:pt x="1064" y="4806"/>
                  <a:pt x="1052" y="4882"/>
                  <a:pt x="1052" y="4882"/>
                </a:cubicBezTo>
                <a:cubicBezTo>
                  <a:pt x="1047" y="4912"/>
                  <a:pt x="1061" y="4945"/>
                  <a:pt x="1088" y="4965"/>
                </a:cubicBezTo>
                <a:cubicBezTo>
                  <a:pt x="1088" y="4965"/>
                  <a:pt x="1101" y="4974"/>
                  <a:pt x="1120" y="4988"/>
                </a:cubicBezTo>
                <a:cubicBezTo>
                  <a:pt x="1139" y="5002"/>
                  <a:pt x="1163" y="5022"/>
                  <a:pt x="1190" y="5039"/>
                </a:cubicBezTo>
                <a:cubicBezTo>
                  <a:pt x="1216" y="5056"/>
                  <a:pt x="1242" y="5074"/>
                  <a:pt x="1261" y="5087"/>
                </a:cubicBezTo>
                <a:cubicBezTo>
                  <a:pt x="1271" y="5094"/>
                  <a:pt x="1279" y="5099"/>
                  <a:pt x="1285" y="5102"/>
                </a:cubicBezTo>
                <a:cubicBezTo>
                  <a:pt x="1291" y="5106"/>
                  <a:pt x="1294" y="5108"/>
                  <a:pt x="1294" y="5108"/>
                </a:cubicBezTo>
                <a:cubicBezTo>
                  <a:pt x="1323" y="5126"/>
                  <a:pt x="1359" y="5128"/>
                  <a:pt x="1384" y="5114"/>
                </a:cubicBezTo>
                <a:cubicBezTo>
                  <a:pt x="1384" y="5114"/>
                  <a:pt x="1451" y="5076"/>
                  <a:pt x="1515" y="5035"/>
                </a:cubicBezTo>
                <a:cubicBezTo>
                  <a:pt x="1580" y="4994"/>
                  <a:pt x="1640" y="4951"/>
                  <a:pt x="1640" y="4951"/>
                </a:cubicBezTo>
                <a:cubicBezTo>
                  <a:pt x="1664" y="4934"/>
                  <a:pt x="1696" y="4931"/>
                  <a:pt x="1723" y="4944"/>
                </a:cubicBezTo>
                <a:cubicBezTo>
                  <a:pt x="1723" y="4944"/>
                  <a:pt x="1734" y="4949"/>
                  <a:pt x="1751" y="4958"/>
                </a:cubicBezTo>
                <a:cubicBezTo>
                  <a:pt x="1768" y="4966"/>
                  <a:pt x="1790" y="4976"/>
                  <a:pt x="1813" y="4985"/>
                </a:cubicBezTo>
                <a:cubicBezTo>
                  <a:pt x="1836" y="4995"/>
                  <a:pt x="1859" y="5004"/>
                  <a:pt x="1876" y="5012"/>
                </a:cubicBezTo>
                <a:cubicBezTo>
                  <a:pt x="1894" y="5018"/>
                  <a:pt x="1905" y="5023"/>
                  <a:pt x="1905" y="5023"/>
                </a:cubicBezTo>
                <a:cubicBezTo>
                  <a:pt x="1905" y="5023"/>
                  <a:pt x="1952" y="5040"/>
                  <a:pt x="1999" y="5056"/>
                </a:cubicBezTo>
                <a:cubicBezTo>
                  <a:pt x="2046" y="5071"/>
                  <a:pt x="2093" y="5086"/>
                  <a:pt x="2093" y="5086"/>
                </a:cubicBezTo>
                <a:cubicBezTo>
                  <a:pt x="2122" y="5094"/>
                  <a:pt x="2144" y="5116"/>
                  <a:pt x="2151" y="5145"/>
                </a:cubicBezTo>
                <a:cubicBezTo>
                  <a:pt x="2151" y="5145"/>
                  <a:pt x="2155" y="5163"/>
                  <a:pt x="2161" y="5191"/>
                </a:cubicBezTo>
                <a:cubicBezTo>
                  <a:pt x="2168" y="5218"/>
                  <a:pt x="2177" y="5256"/>
                  <a:pt x="2188" y="5292"/>
                </a:cubicBezTo>
                <a:cubicBezTo>
                  <a:pt x="2208" y="5364"/>
                  <a:pt x="2233" y="5438"/>
                  <a:pt x="2233" y="5438"/>
                </a:cubicBezTo>
                <a:cubicBezTo>
                  <a:pt x="2242" y="5466"/>
                  <a:pt x="2270" y="5488"/>
                  <a:pt x="2304" y="5493"/>
                </a:cubicBezTo>
                <a:cubicBezTo>
                  <a:pt x="2304" y="5493"/>
                  <a:pt x="2319" y="5496"/>
                  <a:pt x="2342" y="5500"/>
                </a:cubicBezTo>
                <a:cubicBezTo>
                  <a:pt x="2365" y="5503"/>
                  <a:pt x="2396" y="5509"/>
                  <a:pt x="2427" y="5512"/>
                </a:cubicBezTo>
                <a:cubicBezTo>
                  <a:pt x="2458" y="5515"/>
                  <a:pt x="2489" y="5519"/>
                  <a:pt x="2513" y="5521"/>
                </a:cubicBezTo>
                <a:cubicBezTo>
                  <a:pt x="2536" y="5524"/>
                  <a:pt x="2552" y="5525"/>
                  <a:pt x="2552" y="5525"/>
                </a:cubicBezTo>
                <a:cubicBezTo>
                  <a:pt x="2586" y="5527"/>
                  <a:pt x="2618" y="5513"/>
                  <a:pt x="2634" y="5488"/>
                </a:cubicBezTo>
                <a:close/>
                <a:moveTo>
                  <a:pt x="2527" y="4711"/>
                </a:moveTo>
                <a:cubicBezTo>
                  <a:pt x="2409" y="4697"/>
                  <a:pt x="2293" y="4669"/>
                  <a:pt x="2208" y="4644"/>
                </a:cubicBezTo>
                <a:cubicBezTo>
                  <a:pt x="2166" y="4631"/>
                  <a:pt x="2130" y="4620"/>
                  <a:pt x="2106" y="4611"/>
                </a:cubicBezTo>
                <a:cubicBezTo>
                  <a:pt x="2082" y="4602"/>
                  <a:pt x="2068" y="4597"/>
                  <a:pt x="2068" y="4597"/>
                </a:cubicBezTo>
                <a:cubicBezTo>
                  <a:pt x="2068" y="4597"/>
                  <a:pt x="2064" y="4595"/>
                  <a:pt x="2058" y="4593"/>
                </a:cubicBezTo>
                <a:cubicBezTo>
                  <a:pt x="2051" y="4591"/>
                  <a:pt x="2042" y="4587"/>
                  <a:pt x="2030" y="4582"/>
                </a:cubicBezTo>
                <a:cubicBezTo>
                  <a:pt x="2018" y="4577"/>
                  <a:pt x="2003" y="4571"/>
                  <a:pt x="1987" y="4563"/>
                </a:cubicBezTo>
                <a:cubicBezTo>
                  <a:pt x="1979" y="4560"/>
                  <a:pt x="1970" y="4556"/>
                  <a:pt x="1960" y="4552"/>
                </a:cubicBezTo>
                <a:cubicBezTo>
                  <a:pt x="1951" y="4548"/>
                  <a:pt x="1942" y="4543"/>
                  <a:pt x="1932" y="4538"/>
                </a:cubicBezTo>
                <a:cubicBezTo>
                  <a:pt x="1851" y="4502"/>
                  <a:pt x="1747" y="4444"/>
                  <a:pt x="1650" y="4376"/>
                </a:cubicBezTo>
                <a:cubicBezTo>
                  <a:pt x="1552" y="4309"/>
                  <a:pt x="1463" y="4231"/>
                  <a:pt x="1399" y="4169"/>
                </a:cubicBezTo>
                <a:cubicBezTo>
                  <a:pt x="1369" y="4137"/>
                  <a:pt x="1341" y="4112"/>
                  <a:pt x="1325" y="4092"/>
                </a:cubicBezTo>
                <a:cubicBezTo>
                  <a:pt x="1308" y="4072"/>
                  <a:pt x="1298" y="4061"/>
                  <a:pt x="1298" y="4061"/>
                </a:cubicBezTo>
                <a:cubicBezTo>
                  <a:pt x="1298" y="4061"/>
                  <a:pt x="1288" y="4050"/>
                  <a:pt x="1271" y="4031"/>
                </a:cubicBezTo>
                <a:cubicBezTo>
                  <a:pt x="1255" y="4010"/>
                  <a:pt x="1231" y="3982"/>
                  <a:pt x="1204" y="3947"/>
                </a:cubicBezTo>
                <a:cubicBezTo>
                  <a:pt x="1150" y="3875"/>
                  <a:pt x="1085" y="3776"/>
                  <a:pt x="1030" y="3671"/>
                </a:cubicBezTo>
                <a:cubicBezTo>
                  <a:pt x="975" y="3566"/>
                  <a:pt x="930" y="3456"/>
                  <a:pt x="904" y="3371"/>
                </a:cubicBezTo>
                <a:cubicBezTo>
                  <a:pt x="896" y="3350"/>
                  <a:pt x="890" y="3330"/>
                  <a:pt x="886" y="3313"/>
                </a:cubicBezTo>
                <a:cubicBezTo>
                  <a:pt x="881" y="3296"/>
                  <a:pt x="877" y="3281"/>
                  <a:pt x="873" y="3268"/>
                </a:cubicBezTo>
                <a:cubicBezTo>
                  <a:pt x="869" y="3256"/>
                  <a:pt x="867" y="3246"/>
                  <a:pt x="865" y="3239"/>
                </a:cubicBezTo>
                <a:cubicBezTo>
                  <a:pt x="864" y="3232"/>
                  <a:pt x="863" y="3229"/>
                  <a:pt x="863" y="3229"/>
                </a:cubicBezTo>
                <a:cubicBezTo>
                  <a:pt x="863" y="3229"/>
                  <a:pt x="860" y="3214"/>
                  <a:pt x="854" y="3189"/>
                </a:cubicBezTo>
                <a:cubicBezTo>
                  <a:pt x="847" y="3164"/>
                  <a:pt x="841" y="3127"/>
                  <a:pt x="834" y="3084"/>
                </a:cubicBezTo>
                <a:cubicBezTo>
                  <a:pt x="819" y="2996"/>
                  <a:pt x="807" y="2878"/>
                  <a:pt x="808" y="2759"/>
                </a:cubicBezTo>
                <a:cubicBezTo>
                  <a:pt x="808" y="2641"/>
                  <a:pt x="820" y="2522"/>
                  <a:pt x="836" y="2435"/>
                </a:cubicBezTo>
                <a:cubicBezTo>
                  <a:pt x="839" y="2413"/>
                  <a:pt x="843" y="2393"/>
                  <a:pt x="847" y="2375"/>
                </a:cubicBezTo>
                <a:cubicBezTo>
                  <a:pt x="851" y="2357"/>
                  <a:pt x="854" y="2342"/>
                  <a:pt x="857" y="2329"/>
                </a:cubicBezTo>
                <a:cubicBezTo>
                  <a:pt x="859" y="2316"/>
                  <a:pt x="862" y="2307"/>
                  <a:pt x="864" y="2300"/>
                </a:cubicBezTo>
                <a:cubicBezTo>
                  <a:pt x="866" y="2293"/>
                  <a:pt x="866" y="2290"/>
                  <a:pt x="866" y="2290"/>
                </a:cubicBezTo>
                <a:cubicBezTo>
                  <a:pt x="866" y="2290"/>
                  <a:pt x="870" y="2275"/>
                  <a:pt x="877" y="2250"/>
                </a:cubicBezTo>
                <a:cubicBezTo>
                  <a:pt x="882" y="2225"/>
                  <a:pt x="895" y="2190"/>
                  <a:pt x="908" y="2147"/>
                </a:cubicBezTo>
                <a:cubicBezTo>
                  <a:pt x="936" y="2063"/>
                  <a:pt x="980" y="1952"/>
                  <a:pt x="1035" y="1848"/>
                </a:cubicBezTo>
                <a:cubicBezTo>
                  <a:pt x="1090" y="1743"/>
                  <a:pt x="1155" y="1643"/>
                  <a:pt x="1210" y="1574"/>
                </a:cubicBezTo>
                <a:cubicBezTo>
                  <a:pt x="1223" y="1556"/>
                  <a:pt x="1236" y="1540"/>
                  <a:pt x="1248" y="1526"/>
                </a:cubicBezTo>
                <a:cubicBezTo>
                  <a:pt x="1259" y="1512"/>
                  <a:pt x="1270" y="1500"/>
                  <a:pt x="1278" y="1490"/>
                </a:cubicBezTo>
                <a:cubicBezTo>
                  <a:pt x="1286" y="1480"/>
                  <a:pt x="1292" y="1473"/>
                  <a:pt x="1297" y="1468"/>
                </a:cubicBezTo>
                <a:cubicBezTo>
                  <a:pt x="1302" y="1462"/>
                  <a:pt x="1305" y="1460"/>
                  <a:pt x="1305" y="1460"/>
                </a:cubicBezTo>
                <a:cubicBezTo>
                  <a:pt x="1305" y="1460"/>
                  <a:pt x="1315" y="1449"/>
                  <a:pt x="1332" y="1430"/>
                </a:cubicBezTo>
                <a:cubicBezTo>
                  <a:pt x="1349" y="1410"/>
                  <a:pt x="1376" y="1384"/>
                  <a:pt x="1407" y="1353"/>
                </a:cubicBezTo>
                <a:cubicBezTo>
                  <a:pt x="1471" y="1292"/>
                  <a:pt x="1562" y="1214"/>
                  <a:pt x="1660" y="1147"/>
                </a:cubicBezTo>
                <a:cubicBezTo>
                  <a:pt x="1758" y="1080"/>
                  <a:pt x="1863" y="1023"/>
                  <a:pt x="1943" y="986"/>
                </a:cubicBezTo>
                <a:cubicBezTo>
                  <a:pt x="1984" y="967"/>
                  <a:pt x="2017" y="952"/>
                  <a:pt x="2042" y="943"/>
                </a:cubicBezTo>
                <a:cubicBezTo>
                  <a:pt x="2066" y="934"/>
                  <a:pt x="2079" y="928"/>
                  <a:pt x="2079" y="928"/>
                </a:cubicBezTo>
                <a:cubicBezTo>
                  <a:pt x="2079" y="928"/>
                  <a:pt x="2083" y="927"/>
                  <a:pt x="2089" y="924"/>
                </a:cubicBezTo>
                <a:cubicBezTo>
                  <a:pt x="2096" y="922"/>
                  <a:pt x="2105" y="918"/>
                  <a:pt x="2118" y="914"/>
                </a:cubicBezTo>
                <a:cubicBezTo>
                  <a:pt x="2130" y="910"/>
                  <a:pt x="2145" y="905"/>
                  <a:pt x="2162" y="900"/>
                </a:cubicBezTo>
                <a:cubicBezTo>
                  <a:pt x="2179" y="893"/>
                  <a:pt x="2198" y="887"/>
                  <a:pt x="2220" y="882"/>
                </a:cubicBezTo>
                <a:cubicBezTo>
                  <a:pt x="2305" y="855"/>
                  <a:pt x="2421" y="830"/>
                  <a:pt x="2538" y="817"/>
                </a:cubicBezTo>
                <a:cubicBezTo>
                  <a:pt x="2656" y="803"/>
                  <a:pt x="2775" y="802"/>
                  <a:pt x="2864" y="806"/>
                </a:cubicBezTo>
                <a:cubicBezTo>
                  <a:pt x="2908" y="809"/>
                  <a:pt x="2945" y="810"/>
                  <a:pt x="2971" y="814"/>
                </a:cubicBezTo>
                <a:cubicBezTo>
                  <a:pt x="2997" y="817"/>
                  <a:pt x="3011" y="819"/>
                  <a:pt x="3011" y="819"/>
                </a:cubicBezTo>
                <a:cubicBezTo>
                  <a:pt x="3011" y="819"/>
                  <a:pt x="3015" y="819"/>
                  <a:pt x="3022" y="820"/>
                </a:cubicBezTo>
                <a:cubicBezTo>
                  <a:pt x="3029" y="820"/>
                  <a:pt x="3039" y="822"/>
                  <a:pt x="3052" y="824"/>
                </a:cubicBezTo>
                <a:cubicBezTo>
                  <a:pt x="3065" y="826"/>
                  <a:pt x="3080" y="829"/>
                  <a:pt x="3098" y="831"/>
                </a:cubicBezTo>
                <a:cubicBezTo>
                  <a:pt x="3116" y="834"/>
                  <a:pt x="3136" y="837"/>
                  <a:pt x="3158" y="843"/>
                </a:cubicBezTo>
                <a:cubicBezTo>
                  <a:pt x="3245" y="859"/>
                  <a:pt x="3360" y="890"/>
                  <a:pt x="3471" y="933"/>
                </a:cubicBezTo>
                <a:cubicBezTo>
                  <a:pt x="3582" y="975"/>
                  <a:pt x="3687" y="1029"/>
                  <a:pt x="3764" y="1074"/>
                </a:cubicBezTo>
                <a:cubicBezTo>
                  <a:pt x="3802" y="1097"/>
                  <a:pt x="3834" y="1116"/>
                  <a:pt x="3855" y="1131"/>
                </a:cubicBezTo>
                <a:cubicBezTo>
                  <a:pt x="3876" y="1145"/>
                  <a:pt x="3889" y="1154"/>
                  <a:pt x="3889" y="1154"/>
                </a:cubicBezTo>
                <a:cubicBezTo>
                  <a:pt x="3889" y="1154"/>
                  <a:pt x="3892" y="1156"/>
                  <a:pt x="3897" y="1160"/>
                </a:cubicBezTo>
                <a:cubicBezTo>
                  <a:pt x="3903" y="1163"/>
                  <a:pt x="3912" y="1169"/>
                  <a:pt x="3922" y="1177"/>
                </a:cubicBezTo>
                <a:cubicBezTo>
                  <a:pt x="3932" y="1185"/>
                  <a:pt x="3945" y="1194"/>
                  <a:pt x="3959" y="1205"/>
                </a:cubicBezTo>
                <a:cubicBezTo>
                  <a:pt x="3974" y="1216"/>
                  <a:pt x="3990" y="1228"/>
                  <a:pt x="4007" y="1243"/>
                </a:cubicBezTo>
                <a:cubicBezTo>
                  <a:pt x="4077" y="1297"/>
                  <a:pt x="4163" y="1379"/>
                  <a:pt x="4241" y="1468"/>
                </a:cubicBezTo>
                <a:cubicBezTo>
                  <a:pt x="4319" y="1557"/>
                  <a:pt x="4389" y="1654"/>
                  <a:pt x="4436" y="1730"/>
                </a:cubicBezTo>
                <a:cubicBezTo>
                  <a:pt x="4459" y="1768"/>
                  <a:pt x="4477" y="1801"/>
                  <a:pt x="4490" y="1823"/>
                </a:cubicBezTo>
                <a:cubicBezTo>
                  <a:pt x="4502" y="1846"/>
                  <a:pt x="4509" y="1859"/>
                  <a:pt x="4509" y="1859"/>
                </a:cubicBezTo>
                <a:cubicBezTo>
                  <a:pt x="4509" y="1859"/>
                  <a:pt x="4516" y="1872"/>
                  <a:pt x="4528" y="1895"/>
                </a:cubicBezTo>
                <a:cubicBezTo>
                  <a:pt x="4540" y="1918"/>
                  <a:pt x="4554" y="1952"/>
                  <a:pt x="4573" y="1993"/>
                </a:cubicBezTo>
                <a:cubicBezTo>
                  <a:pt x="4607" y="2074"/>
                  <a:pt x="4648" y="2186"/>
                  <a:pt x="4676" y="2301"/>
                </a:cubicBezTo>
                <a:cubicBezTo>
                  <a:pt x="4704" y="2416"/>
                  <a:pt x="4720" y="2534"/>
                  <a:pt x="4726" y="2622"/>
                </a:cubicBezTo>
                <a:cubicBezTo>
                  <a:pt x="4726" y="2633"/>
                  <a:pt x="4727" y="2644"/>
                  <a:pt x="4728" y="2654"/>
                </a:cubicBezTo>
                <a:cubicBezTo>
                  <a:pt x="4728" y="2664"/>
                  <a:pt x="4729" y="2674"/>
                  <a:pt x="4729" y="2683"/>
                </a:cubicBezTo>
                <a:cubicBezTo>
                  <a:pt x="4730" y="2701"/>
                  <a:pt x="4730" y="2717"/>
                  <a:pt x="4730" y="2730"/>
                </a:cubicBezTo>
                <a:cubicBezTo>
                  <a:pt x="4731" y="2743"/>
                  <a:pt x="4731" y="2753"/>
                  <a:pt x="4731" y="2760"/>
                </a:cubicBezTo>
                <a:cubicBezTo>
                  <a:pt x="4731" y="2767"/>
                  <a:pt x="4731" y="2770"/>
                  <a:pt x="4731" y="2770"/>
                </a:cubicBezTo>
                <a:cubicBezTo>
                  <a:pt x="4731" y="2770"/>
                  <a:pt x="4730" y="2785"/>
                  <a:pt x="4730" y="2811"/>
                </a:cubicBezTo>
                <a:cubicBezTo>
                  <a:pt x="4730" y="2837"/>
                  <a:pt x="4727" y="2874"/>
                  <a:pt x="4725" y="2918"/>
                </a:cubicBezTo>
                <a:cubicBezTo>
                  <a:pt x="4717" y="3007"/>
                  <a:pt x="4701" y="3125"/>
                  <a:pt x="4672" y="3240"/>
                </a:cubicBezTo>
                <a:cubicBezTo>
                  <a:pt x="4644" y="3355"/>
                  <a:pt x="4604" y="3468"/>
                  <a:pt x="4567" y="3549"/>
                </a:cubicBezTo>
                <a:cubicBezTo>
                  <a:pt x="4551" y="3590"/>
                  <a:pt x="4533" y="3622"/>
                  <a:pt x="4522" y="3646"/>
                </a:cubicBezTo>
                <a:cubicBezTo>
                  <a:pt x="4517" y="3658"/>
                  <a:pt x="4512" y="3667"/>
                  <a:pt x="4508" y="3673"/>
                </a:cubicBezTo>
                <a:cubicBezTo>
                  <a:pt x="4505" y="3679"/>
                  <a:pt x="4503" y="3682"/>
                  <a:pt x="4503" y="3682"/>
                </a:cubicBezTo>
                <a:cubicBezTo>
                  <a:pt x="4503" y="3682"/>
                  <a:pt x="4496" y="3695"/>
                  <a:pt x="4484" y="3718"/>
                </a:cubicBezTo>
                <a:cubicBezTo>
                  <a:pt x="4472" y="3741"/>
                  <a:pt x="4452" y="3772"/>
                  <a:pt x="4429" y="3810"/>
                </a:cubicBezTo>
                <a:cubicBezTo>
                  <a:pt x="4382" y="3885"/>
                  <a:pt x="4313" y="3982"/>
                  <a:pt x="4234" y="4070"/>
                </a:cubicBezTo>
                <a:cubicBezTo>
                  <a:pt x="4214" y="4091"/>
                  <a:pt x="4194" y="4114"/>
                  <a:pt x="4174" y="4135"/>
                </a:cubicBezTo>
                <a:cubicBezTo>
                  <a:pt x="4153" y="4155"/>
                  <a:pt x="4133" y="4175"/>
                  <a:pt x="4113" y="4195"/>
                </a:cubicBezTo>
                <a:cubicBezTo>
                  <a:pt x="4071" y="4231"/>
                  <a:pt x="4033" y="4267"/>
                  <a:pt x="3998" y="4294"/>
                </a:cubicBezTo>
                <a:cubicBezTo>
                  <a:pt x="3964" y="4322"/>
                  <a:pt x="3933" y="4343"/>
                  <a:pt x="3912" y="4359"/>
                </a:cubicBezTo>
                <a:cubicBezTo>
                  <a:pt x="3891" y="4374"/>
                  <a:pt x="3879" y="4383"/>
                  <a:pt x="3879" y="4383"/>
                </a:cubicBezTo>
                <a:cubicBezTo>
                  <a:pt x="3879" y="4383"/>
                  <a:pt x="3866" y="4391"/>
                  <a:pt x="3844" y="4405"/>
                </a:cubicBezTo>
                <a:cubicBezTo>
                  <a:pt x="3823" y="4419"/>
                  <a:pt x="3792" y="4440"/>
                  <a:pt x="3753" y="4461"/>
                </a:cubicBezTo>
                <a:cubicBezTo>
                  <a:pt x="3715" y="4485"/>
                  <a:pt x="3668" y="4508"/>
                  <a:pt x="3619" y="4533"/>
                </a:cubicBezTo>
                <a:cubicBezTo>
                  <a:pt x="3594" y="4545"/>
                  <a:pt x="3568" y="4557"/>
                  <a:pt x="3541" y="4568"/>
                </a:cubicBezTo>
                <a:cubicBezTo>
                  <a:pt x="3514" y="4580"/>
                  <a:pt x="3486" y="4590"/>
                  <a:pt x="3459" y="4601"/>
                </a:cubicBezTo>
                <a:cubicBezTo>
                  <a:pt x="3348" y="4643"/>
                  <a:pt x="3233" y="4673"/>
                  <a:pt x="3146" y="4690"/>
                </a:cubicBezTo>
                <a:cubicBezTo>
                  <a:pt x="3103" y="4698"/>
                  <a:pt x="3066" y="4705"/>
                  <a:pt x="3041" y="4708"/>
                </a:cubicBezTo>
                <a:cubicBezTo>
                  <a:pt x="3015" y="4711"/>
                  <a:pt x="3000" y="4713"/>
                  <a:pt x="3000" y="4713"/>
                </a:cubicBezTo>
                <a:cubicBezTo>
                  <a:pt x="3000" y="4713"/>
                  <a:pt x="2997" y="4713"/>
                  <a:pt x="2990" y="4714"/>
                </a:cubicBezTo>
                <a:cubicBezTo>
                  <a:pt x="2983" y="4715"/>
                  <a:pt x="2973" y="4717"/>
                  <a:pt x="2960" y="4717"/>
                </a:cubicBezTo>
                <a:cubicBezTo>
                  <a:pt x="2934" y="4719"/>
                  <a:pt x="2897" y="4724"/>
                  <a:pt x="2853" y="4725"/>
                </a:cubicBezTo>
                <a:cubicBezTo>
                  <a:pt x="2764" y="4730"/>
                  <a:pt x="2645" y="4726"/>
                  <a:pt x="2527" y="471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0"/>
          <p:cNvSpPr>
            <a:spLocks noEditPoints="1"/>
          </p:cNvSpPr>
          <p:nvPr/>
        </p:nvSpPr>
        <p:spPr bwMode="auto">
          <a:xfrm>
            <a:off x="4110120" y="2193290"/>
            <a:ext cx="1725613" cy="1730375"/>
          </a:xfrm>
          <a:custGeom>
            <a:avLst/>
            <a:gdLst>
              <a:gd name="T0" fmla="*/ 2533 w 4269"/>
              <a:gd name="T1" fmla="*/ 4207 h 4282"/>
              <a:gd name="T2" fmla="*/ 2742 w 4269"/>
              <a:gd name="T3" fmla="*/ 3851 h 4282"/>
              <a:gd name="T4" fmla="*/ 3096 w 4269"/>
              <a:gd name="T5" fmla="*/ 3777 h 4282"/>
              <a:gd name="T6" fmla="*/ 3477 w 4269"/>
              <a:gd name="T7" fmla="*/ 3823 h 4282"/>
              <a:gd name="T8" fmla="*/ 3555 w 4269"/>
              <a:gd name="T9" fmla="*/ 3533 h 4282"/>
              <a:gd name="T10" fmla="*/ 3630 w 4269"/>
              <a:gd name="T11" fmla="*/ 3188 h 4282"/>
              <a:gd name="T12" fmla="*/ 3932 w 4269"/>
              <a:gd name="T13" fmla="*/ 3004 h 4282"/>
              <a:gd name="T14" fmla="*/ 4205 w 4269"/>
              <a:gd name="T15" fmla="*/ 2762 h 4282"/>
              <a:gd name="T16" fmla="*/ 3948 w 4269"/>
              <a:gd name="T17" fmla="*/ 2396 h 4282"/>
              <a:gd name="T18" fmla="*/ 3967 w 4269"/>
              <a:gd name="T19" fmla="*/ 2193 h 4282"/>
              <a:gd name="T20" fmla="*/ 4120 w 4269"/>
              <a:gd name="T21" fmla="*/ 1903 h 4282"/>
              <a:gd name="T22" fmla="*/ 4239 w 4269"/>
              <a:gd name="T23" fmla="*/ 1627 h 4282"/>
              <a:gd name="T24" fmla="*/ 4007 w 4269"/>
              <a:gd name="T25" fmla="*/ 1437 h 4282"/>
              <a:gd name="T26" fmla="*/ 3767 w 4269"/>
              <a:gd name="T27" fmla="*/ 1303 h 4282"/>
              <a:gd name="T28" fmla="*/ 3645 w 4269"/>
              <a:gd name="T29" fmla="*/ 1100 h 4282"/>
              <a:gd name="T30" fmla="*/ 3735 w 4269"/>
              <a:gd name="T31" fmla="*/ 741 h 4282"/>
              <a:gd name="T32" fmla="*/ 3467 w 4269"/>
              <a:gd name="T33" fmla="*/ 486 h 4282"/>
              <a:gd name="T34" fmla="*/ 2984 w 4269"/>
              <a:gd name="T35" fmla="*/ 519 h 4282"/>
              <a:gd name="T36" fmla="*/ 2731 w 4269"/>
              <a:gd name="T37" fmla="*/ 106 h 4282"/>
              <a:gd name="T38" fmla="*/ 2368 w 4269"/>
              <a:gd name="T39" fmla="*/ 35 h 4282"/>
              <a:gd name="T40" fmla="*/ 2066 w 4269"/>
              <a:gd name="T41" fmla="*/ 318 h 4282"/>
              <a:gd name="T42" fmla="*/ 1831 w 4269"/>
              <a:gd name="T43" fmla="*/ 344 h 4282"/>
              <a:gd name="T44" fmla="*/ 1460 w 4269"/>
              <a:gd name="T45" fmla="*/ 98 h 4282"/>
              <a:gd name="T46" fmla="*/ 1199 w 4269"/>
              <a:gd name="T47" fmla="*/ 251 h 4282"/>
              <a:gd name="T48" fmla="*/ 1098 w 4269"/>
              <a:gd name="T49" fmla="*/ 651 h 4282"/>
              <a:gd name="T50" fmla="*/ 915 w 4269"/>
              <a:gd name="T51" fmla="*/ 800 h 4282"/>
              <a:gd name="T52" fmla="*/ 470 w 4269"/>
              <a:gd name="T53" fmla="*/ 794 h 4282"/>
              <a:gd name="T54" fmla="*/ 408 w 4269"/>
              <a:gd name="T55" fmla="*/ 1185 h 4282"/>
              <a:gd name="T56" fmla="*/ 407 w 4269"/>
              <a:gd name="T57" fmla="*/ 1622 h 4282"/>
              <a:gd name="T58" fmla="*/ 13 w 4269"/>
              <a:gd name="T59" fmla="*/ 1915 h 4282"/>
              <a:gd name="T60" fmla="*/ 172 w 4269"/>
              <a:gd name="T61" fmla="*/ 2277 h 4282"/>
              <a:gd name="T62" fmla="*/ 365 w 4269"/>
              <a:gd name="T63" fmla="*/ 2474 h 4282"/>
              <a:gd name="T64" fmla="*/ 425 w 4269"/>
              <a:gd name="T65" fmla="*/ 2703 h 4282"/>
              <a:gd name="T66" fmla="*/ 265 w 4269"/>
              <a:gd name="T67" fmla="*/ 2986 h 4282"/>
              <a:gd name="T68" fmla="*/ 329 w 4269"/>
              <a:gd name="T69" fmla="*/ 3274 h 4282"/>
              <a:gd name="T70" fmla="*/ 703 w 4269"/>
              <a:gd name="T71" fmla="*/ 3297 h 4282"/>
              <a:gd name="T72" fmla="*/ 895 w 4269"/>
              <a:gd name="T73" fmla="*/ 3447 h 4282"/>
              <a:gd name="T74" fmla="*/ 1055 w 4269"/>
              <a:gd name="T75" fmla="*/ 3633 h 4282"/>
              <a:gd name="T76" fmla="*/ 1165 w 4269"/>
              <a:gd name="T77" fmla="*/ 4042 h 4282"/>
              <a:gd name="T78" fmla="*/ 1562 w 4269"/>
              <a:gd name="T79" fmla="*/ 3894 h 4282"/>
              <a:gd name="T80" fmla="*/ 1832 w 4269"/>
              <a:gd name="T81" fmla="*/ 3922 h 4282"/>
              <a:gd name="T82" fmla="*/ 2143 w 4269"/>
              <a:gd name="T83" fmla="*/ 4203 h 4282"/>
              <a:gd name="T84" fmla="*/ 1921 w 4269"/>
              <a:gd name="T85" fmla="*/ 3501 h 4282"/>
              <a:gd name="T86" fmla="*/ 1514 w 4269"/>
              <a:gd name="T87" fmla="*/ 3365 h 4282"/>
              <a:gd name="T88" fmla="*/ 1107 w 4269"/>
              <a:gd name="T89" fmla="*/ 3047 h 4282"/>
              <a:gd name="T90" fmla="*/ 795 w 4269"/>
              <a:gd name="T91" fmla="*/ 2425 h 4282"/>
              <a:gd name="T92" fmla="*/ 841 w 4269"/>
              <a:gd name="T93" fmla="*/ 1679 h 4282"/>
              <a:gd name="T94" fmla="*/ 1294 w 4269"/>
              <a:gd name="T95" fmla="*/ 1043 h 4282"/>
              <a:gd name="T96" fmla="*/ 2143 w 4269"/>
              <a:gd name="T97" fmla="*/ 746 h 4282"/>
              <a:gd name="T98" fmla="*/ 2817 w 4269"/>
              <a:gd name="T99" fmla="*/ 917 h 4282"/>
              <a:gd name="T100" fmla="*/ 3351 w 4269"/>
              <a:gd name="T101" fmla="*/ 1440 h 4282"/>
              <a:gd name="T102" fmla="*/ 3537 w 4269"/>
              <a:gd name="T103" fmla="*/ 2166 h 4282"/>
              <a:gd name="T104" fmla="*/ 3346 w 4269"/>
              <a:gd name="T105" fmla="*/ 2834 h 4282"/>
              <a:gd name="T106" fmla="*/ 3203 w 4269"/>
              <a:gd name="T107" fmla="*/ 3036 h 4282"/>
              <a:gd name="T108" fmla="*/ 2665 w 4269"/>
              <a:gd name="T109" fmla="*/ 3421 h 4282"/>
              <a:gd name="T110" fmla="*/ 2010 w 4269"/>
              <a:gd name="T111" fmla="*/ 3512 h 4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9" h="4282">
                <a:moveTo>
                  <a:pt x="2275" y="4278"/>
                </a:moveTo>
                <a:cubicBezTo>
                  <a:pt x="2296" y="4277"/>
                  <a:pt x="2325" y="4276"/>
                  <a:pt x="2353" y="4272"/>
                </a:cubicBezTo>
                <a:cubicBezTo>
                  <a:pt x="2382" y="4269"/>
                  <a:pt x="2411" y="4267"/>
                  <a:pt x="2432" y="4264"/>
                </a:cubicBezTo>
                <a:cubicBezTo>
                  <a:pt x="2453" y="4260"/>
                  <a:pt x="2467" y="4258"/>
                  <a:pt x="2467" y="4258"/>
                </a:cubicBezTo>
                <a:cubicBezTo>
                  <a:pt x="2499" y="4253"/>
                  <a:pt x="2524" y="4234"/>
                  <a:pt x="2533" y="4207"/>
                </a:cubicBezTo>
                <a:cubicBezTo>
                  <a:pt x="2533" y="4207"/>
                  <a:pt x="2556" y="4138"/>
                  <a:pt x="2575" y="4070"/>
                </a:cubicBezTo>
                <a:cubicBezTo>
                  <a:pt x="2584" y="4036"/>
                  <a:pt x="2592" y="4002"/>
                  <a:pt x="2598" y="3976"/>
                </a:cubicBezTo>
                <a:cubicBezTo>
                  <a:pt x="2604" y="3950"/>
                  <a:pt x="2607" y="3933"/>
                  <a:pt x="2607" y="3933"/>
                </a:cubicBezTo>
                <a:cubicBezTo>
                  <a:pt x="2613" y="3906"/>
                  <a:pt x="2633" y="3885"/>
                  <a:pt x="2658" y="3878"/>
                </a:cubicBezTo>
                <a:cubicBezTo>
                  <a:pt x="2658" y="3878"/>
                  <a:pt x="2700" y="3864"/>
                  <a:pt x="2742" y="3851"/>
                </a:cubicBezTo>
                <a:cubicBezTo>
                  <a:pt x="2783" y="3836"/>
                  <a:pt x="2825" y="3820"/>
                  <a:pt x="2825" y="3820"/>
                </a:cubicBezTo>
                <a:cubicBezTo>
                  <a:pt x="2825" y="3820"/>
                  <a:pt x="2865" y="3803"/>
                  <a:pt x="2906" y="3786"/>
                </a:cubicBezTo>
                <a:cubicBezTo>
                  <a:pt x="2945" y="3766"/>
                  <a:pt x="2985" y="3747"/>
                  <a:pt x="2985" y="3747"/>
                </a:cubicBezTo>
                <a:cubicBezTo>
                  <a:pt x="3009" y="3735"/>
                  <a:pt x="3037" y="3736"/>
                  <a:pt x="3059" y="3752"/>
                </a:cubicBezTo>
                <a:cubicBezTo>
                  <a:pt x="3059" y="3752"/>
                  <a:pt x="3074" y="3762"/>
                  <a:pt x="3096" y="3777"/>
                </a:cubicBezTo>
                <a:cubicBezTo>
                  <a:pt x="3118" y="3792"/>
                  <a:pt x="3148" y="3811"/>
                  <a:pt x="3178" y="3829"/>
                </a:cubicBezTo>
                <a:cubicBezTo>
                  <a:pt x="3238" y="3866"/>
                  <a:pt x="3302" y="3900"/>
                  <a:pt x="3302" y="3900"/>
                </a:cubicBezTo>
                <a:cubicBezTo>
                  <a:pt x="3327" y="3913"/>
                  <a:pt x="3359" y="3909"/>
                  <a:pt x="3385" y="3891"/>
                </a:cubicBezTo>
                <a:cubicBezTo>
                  <a:pt x="3385" y="3891"/>
                  <a:pt x="3397" y="3883"/>
                  <a:pt x="3415" y="3871"/>
                </a:cubicBezTo>
                <a:cubicBezTo>
                  <a:pt x="3432" y="3858"/>
                  <a:pt x="3455" y="3840"/>
                  <a:pt x="3477" y="3823"/>
                </a:cubicBezTo>
                <a:cubicBezTo>
                  <a:pt x="3500" y="3806"/>
                  <a:pt x="3522" y="3787"/>
                  <a:pt x="3539" y="3773"/>
                </a:cubicBezTo>
                <a:cubicBezTo>
                  <a:pt x="3555" y="3759"/>
                  <a:pt x="3566" y="3750"/>
                  <a:pt x="3566" y="3750"/>
                </a:cubicBezTo>
                <a:cubicBezTo>
                  <a:pt x="3590" y="3730"/>
                  <a:pt x="3600" y="3698"/>
                  <a:pt x="3593" y="3671"/>
                </a:cubicBezTo>
                <a:cubicBezTo>
                  <a:pt x="3593" y="3671"/>
                  <a:pt x="3589" y="3653"/>
                  <a:pt x="3582" y="3627"/>
                </a:cubicBezTo>
                <a:cubicBezTo>
                  <a:pt x="3575" y="3601"/>
                  <a:pt x="3566" y="3568"/>
                  <a:pt x="3555" y="3533"/>
                </a:cubicBezTo>
                <a:cubicBezTo>
                  <a:pt x="3533" y="3465"/>
                  <a:pt x="3508" y="3400"/>
                  <a:pt x="3508" y="3400"/>
                </a:cubicBezTo>
                <a:cubicBezTo>
                  <a:pt x="3499" y="3375"/>
                  <a:pt x="3503" y="3346"/>
                  <a:pt x="3521" y="3326"/>
                </a:cubicBezTo>
                <a:cubicBezTo>
                  <a:pt x="3521" y="3326"/>
                  <a:pt x="3550" y="3294"/>
                  <a:pt x="3577" y="3258"/>
                </a:cubicBezTo>
                <a:cubicBezTo>
                  <a:pt x="3590" y="3241"/>
                  <a:pt x="3604" y="3224"/>
                  <a:pt x="3614" y="3210"/>
                </a:cubicBezTo>
                <a:cubicBezTo>
                  <a:pt x="3623" y="3197"/>
                  <a:pt x="3630" y="3188"/>
                  <a:pt x="3630" y="3188"/>
                </a:cubicBezTo>
                <a:cubicBezTo>
                  <a:pt x="3630" y="3188"/>
                  <a:pt x="3656" y="3152"/>
                  <a:pt x="3679" y="3115"/>
                </a:cubicBezTo>
                <a:cubicBezTo>
                  <a:pt x="3691" y="3096"/>
                  <a:pt x="3703" y="3078"/>
                  <a:pt x="3711" y="3063"/>
                </a:cubicBezTo>
                <a:cubicBezTo>
                  <a:pt x="3719" y="3049"/>
                  <a:pt x="3725" y="3039"/>
                  <a:pt x="3725" y="3039"/>
                </a:cubicBezTo>
                <a:cubicBezTo>
                  <a:pt x="3738" y="3017"/>
                  <a:pt x="3764" y="3003"/>
                  <a:pt x="3790" y="3003"/>
                </a:cubicBezTo>
                <a:cubicBezTo>
                  <a:pt x="3790" y="3003"/>
                  <a:pt x="3860" y="3006"/>
                  <a:pt x="3932" y="3004"/>
                </a:cubicBezTo>
                <a:cubicBezTo>
                  <a:pt x="4002" y="3002"/>
                  <a:pt x="4074" y="2996"/>
                  <a:pt x="4074" y="2996"/>
                </a:cubicBezTo>
                <a:cubicBezTo>
                  <a:pt x="4102" y="2994"/>
                  <a:pt x="4128" y="2974"/>
                  <a:pt x="4139" y="2944"/>
                </a:cubicBezTo>
                <a:cubicBezTo>
                  <a:pt x="4139" y="2944"/>
                  <a:pt x="4145" y="2931"/>
                  <a:pt x="4153" y="2911"/>
                </a:cubicBezTo>
                <a:cubicBezTo>
                  <a:pt x="4161" y="2891"/>
                  <a:pt x="4171" y="2864"/>
                  <a:pt x="4180" y="2837"/>
                </a:cubicBezTo>
                <a:cubicBezTo>
                  <a:pt x="4189" y="2810"/>
                  <a:pt x="4199" y="2783"/>
                  <a:pt x="4205" y="2762"/>
                </a:cubicBezTo>
                <a:cubicBezTo>
                  <a:pt x="4211" y="2741"/>
                  <a:pt x="4215" y="2728"/>
                  <a:pt x="4215" y="2728"/>
                </a:cubicBezTo>
                <a:cubicBezTo>
                  <a:pt x="4224" y="2698"/>
                  <a:pt x="4216" y="2666"/>
                  <a:pt x="4195" y="2647"/>
                </a:cubicBezTo>
                <a:cubicBezTo>
                  <a:pt x="4195" y="2647"/>
                  <a:pt x="4143" y="2597"/>
                  <a:pt x="4089" y="2552"/>
                </a:cubicBezTo>
                <a:cubicBezTo>
                  <a:pt x="4033" y="2506"/>
                  <a:pt x="3977" y="2465"/>
                  <a:pt x="3977" y="2465"/>
                </a:cubicBezTo>
                <a:cubicBezTo>
                  <a:pt x="3956" y="2449"/>
                  <a:pt x="3945" y="2422"/>
                  <a:pt x="3948" y="2396"/>
                </a:cubicBezTo>
                <a:cubicBezTo>
                  <a:pt x="3948" y="2396"/>
                  <a:pt x="3950" y="2385"/>
                  <a:pt x="3952" y="2369"/>
                </a:cubicBezTo>
                <a:cubicBezTo>
                  <a:pt x="3955" y="2352"/>
                  <a:pt x="3957" y="2330"/>
                  <a:pt x="3959" y="2308"/>
                </a:cubicBezTo>
                <a:cubicBezTo>
                  <a:pt x="3961" y="2286"/>
                  <a:pt x="3963" y="2265"/>
                  <a:pt x="3964" y="2248"/>
                </a:cubicBezTo>
                <a:cubicBezTo>
                  <a:pt x="3965" y="2232"/>
                  <a:pt x="3965" y="2221"/>
                  <a:pt x="3965" y="2221"/>
                </a:cubicBezTo>
                <a:cubicBezTo>
                  <a:pt x="3965" y="2221"/>
                  <a:pt x="3966" y="2210"/>
                  <a:pt x="3967" y="2193"/>
                </a:cubicBezTo>
                <a:cubicBezTo>
                  <a:pt x="3968" y="2176"/>
                  <a:pt x="3968" y="2154"/>
                  <a:pt x="3967" y="2132"/>
                </a:cubicBezTo>
                <a:cubicBezTo>
                  <a:pt x="3967" y="2110"/>
                  <a:pt x="3968" y="2088"/>
                  <a:pt x="3967" y="2072"/>
                </a:cubicBezTo>
                <a:cubicBezTo>
                  <a:pt x="3966" y="2055"/>
                  <a:pt x="3965" y="2044"/>
                  <a:pt x="3965" y="2044"/>
                </a:cubicBezTo>
                <a:cubicBezTo>
                  <a:pt x="3964" y="2018"/>
                  <a:pt x="3978" y="1992"/>
                  <a:pt x="4001" y="1979"/>
                </a:cubicBezTo>
                <a:cubicBezTo>
                  <a:pt x="4001" y="1979"/>
                  <a:pt x="4061" y="1943"/>
                  <a:pt x="4120" y="1903"/>
                </a:cubicBezTo>
                <a:cubicBezTo>
                  <a:pt x="4150" y="1882"/>
                  <a:pt x="4179" y="1862"/>
                  <a:pt x="4200" y="1846"/>
                </a:cubicBezTo>
                <a:cubicBezTo>
                  <a:pt x="4221" y="1829"/>
                  <a:pt x="4236" y="1818"/>
                  <a:pt x="4236" y="1818"/>
                </a:cubicBezTo>
                <a:cubicBezTo>
                  <a:pt x="4257" y="1802"/>
                  <a:pt x="4269" y="1770"/>
                  <a:pt x="4263" y="1739"/>
                </a:cubicBezTo>
                <a:cubicBezTo>
                  <a:pt x="4263" y="1739"/>
                  <a:pt x="4260" y="1725"/>
                  <a:pt x="4256" y="1704"/>
                </a:cubicBezTo>
                <a:cubicBezTo>
                  <a:pt x="4251" y="1683"/>
                  <a:pt x="4246" y="1655"/>
                  <a:pt x="4239" y="1627"/>
                </a:cubicBezTo>
                <a:cubicBezTo>
                  <a:pt x="4231" y="1599"/>
                  <a:pt x="4224" y="1572"/>
                  <a:pt x="4219" y="1551"/>
                </a:cubicBezTo>
                <a:cubicBezTo>
                  <a:pt x="4213" y="1530"/>
                  <a:pt x="4208" y="1516"/>
                  <a:pt x="4208" y="1516"/>
                </a:cubicBezTo>
                <a:cubicBezTo>
                  <a:pt x="4199" y="1486"/>
                  <a:pt x="4176" y="1464"/>
                  <a:pt x="4149" y="1459"/>
                </a:cubicBezTo>
                <a:cubicBezTo>
                  <a:pt x="4149" y="1459"/>
                  <a:pt x="4131" y="1455"/>
                  <a:pt x="4104" y="1451"/>
                </a:cubicBezTo>
                <a:cubicBezTo>
                  <a:pt x="4077" y="1447"/>
                  <a:pt x="4042" y="1442"/>
                  <a:pt x="4007" y="1437"/>
                </a:cubicBezTo>
                <a:cubicBezTo>
                  <a:pt x="3971" y="1433"/>
                  <a:pt x="3937" y="1430"/>
                  <a:pt x="3910" y="1427"/>
                </a:cubicBezTo>
                <a:cubicBezTo>
                  <a:pt x="3884" y="1426"/>
                  <a:pt x="3866" y="1424"/>
                  <a:pt x="3866" y="1424"/>
                </a:cubicBezTo>
                <a:cubicBezTo>
                  <a:pt x="3839" y="1423"/>
                  <a:pt x="3815" y="1407"/>
                  <a:pt x="3805" y="1382"/>
                </a:cubicBezTo>
                <a:cubicBezTo>
                  <a:pt x="3805" y="1382"/>
                  <a:pt x="3801" y="1372"/>
                  <a:pt x="3793" y="1357"/>
                </a:cubicBezTo>
                <a:cubicBezTo>
                  <a:pt x="3786" y="1342"/>
                  <a:pt x="3776" y="1323"/>
                  <a:pt x="3767" y="1303"/>
                </a:cubicBezTo>
                <a:cubicBezTo>
                  <a:pt x="3757" y="1283"/>
                  <a:pt x="3746" y="1264"/>
                  <a:pt x="3738" y="1249"/>
                </a:cubicBezTo>
                <a:cubicBezTo>
                  <a:pt x="3730" y="1235"/>
                  <a:pt x="3724" y="1225"/>
                  <a:pt x="3724" y="1225"/>
                </a:cubicBezTo>
                <a:cubicBezTo>
                  <a:pt x="3724" y="1225"/>
                  <a:pt x="3719" y="1215"/>
                  <a:pt x="3711" y="1201"/>
                </a:cubicBezTo>
                <a:cubicBezTo>
                  <a:pt x="3702" y="1187"/>
                  <a:pt x="3690" y="1169"/>
                  <a:pt x="3679" y="1150"/>
                </a:cubicBezTo>
                <a:cubicBezTo>
                  <a:pt x="3667" y="1131"/>
                  <a:pt x="3654" y="1113"/>
                  <a:pt x="3645" y="1100"/>
                </a:cubicBezTo>
                <a:cubicBezTo>
                  <a:pt x="3635" y="1086"/>
                  <a:pt x="3629" y="1077"/>
                  <a:pt x="3629" y="1077"/>
                </a:cubicBezTo>
                <a:cubicBezTo>
                  <a:pt x="3614" y="1055"/>
                  <a:pt x="3611" y="1027"/>
                  <a:pt x="3624" y="1003"/>
                </a:cubicBezTo>
                <a:cubicBezTo>
                  <a:pt x="3624" y="1003"/>
                  <a:pt x="3631" y="987"/>
                  <a:pt x="3643" y="963"/>
                </a:cubicBezTo>
                <a:cubicBezTo>
                  <a:pt x="3654" y="939"/>
                  <a:pt x="3669" y="907"/>
                  <a:pt x="3683" y="874"/>
                </a:cubicBezTo>
                <a:cubicBezTo>
                  <a:pt x="3710" y="809"/>
                  <a:pt x="3735" y="741"/>
                  <a:pt x="3735" y="741"/>
                </a:cubicBezTo>
                <a:cubicBezTo>
                  <a:pt x="3745" y="714"/>
                  <a:pt x="3736" y="683"/>
                  <a:pt x="3715" y="660"/>
                </a:cubicBezTo>
                <a:cubicBezTo>
                  <a:pt x="3715" y="660"/>
                  <a:pt x="3676" y="618"/>
                  <a:pt x="3634" y="579"/>
                </a:cubicBezTo>
                <a:cubicBezTo>
                  <a:pt x="3613" y="558"/>
                  <a:pt x="3592" y="539"/>
                  <a:pt x="3576" y="525"/>
                </a:cubicBezTo>
                <a:cubicBezTo>
                  <a:pt x="3559" y="511"/>
                  <a:pt x="3549" y="501"/>
                  <a:pt x="3549" y="501"/>
                </a:cubicBezTo>
                <a:cubicBezTo>
                  <a:pt x="3525" y="480"/>
                  <a:pt x="3492" y="475"/>
                  <a:pt x="3467" y="486"/>
                </a:cubicBezTo>
                <a:cubicBezTo>
                  <a:pt x="3467" y="486"/>
                  <a:pt x="3400" y="513"/>
                  <a:pt x="3336" y="544"/>
                </a:cubicBezTo>
                <a:cubicBezTo>
                  <a:pt x="3272" y="575"/>
                  <a:pt x="3211" y="609"/>
                  <a:pt x="3211" y="609"/>
                </a:cubicBezTo>
                <a:cubicBezTo>
                  <a:pt x="3187" y="622"/>
                  <a:pt x="3159" y="621"/>
                  <a:pt x="3136" y="607"/>
                </a:cubicBezTo>
                <a:cubicBezTo>
                  <a:pt x="3136" y="607"/>
                  <a:pt x="3100" y="582"/>
                  <a:pt x="3061" y="561"/>
                </a:cubicBezTo>
                <a:cubicBezTo>
                  <a:pt x="3023" y="538"/>
                  <a:pt x="2984" y="519"/>
                  <a:pt x="2984" y="519"/>
                </a:cubicBezTo>
                <a:cubicBezTo>
                  <a:pt x="2984" y="519"/>
                  <a:pt x="2945" y="498"/>
                  <a:pt x="2904" y="480"/>
                </a:cubicBezTo>
                <a:cubicBezTo>
                  <a:pt x="2865" y="461"/>
                  <a:pt x="2823" y="445"/>
                  <a:pt x="2823" y="445"/>
                </a:cubicBezTo>
                <a:cubicBezTo>
                  <a:pt x="2799" y="435"/>
                  <a:pt x="2782" y="412"/>
                  <a:pt x="2778" y="386"/>
                </a:cubicBezTo>
                <a:cubicBezTo>
                  <a:pt x="2778" y="386"/>
                  <a:pt x="2771" y="316"/>
                  <a:pt x="2759" y="246"/>
                </a:cubicBezTo>
                <a:cubicBezTo>
                  <a:pt x="2747" y="176"/>
                  <a:pt x="2731" y="106"/>
                  <a:pt x="2731" y="106"/>
                </a:cubicBezTo>
                <a:cubicBezTo>
                  <a:pt x="2725" y="79"/>
                  <a:pt x="2701" y="55"/>
                  <a:pt x="2670" y="48"/>
                </a:cubicBezTo>
                <a:cubicBezTo>
                  <a:pt x="2670" y="48"/>
                  <a:pt x="2656" y="45"/>
                  <a:pt x="2636" y="40"/>
                </a:cubicBezTo>
                <a:cubicBezTo>
                  <a:pt x="2615" y="34"/>
                  <a:pt x="2587" y="29"/>
                  <a:pt x="2558" y="24"/>
                </a:cubicBezTo>
                <a:cubicBezTo>
                  <a:pt x="2502" y="12"/>
                  <a:pt x="2445" y="5"/>
                  <a:pt x="2445" y="5"/>
                </a:cubicBezTo>
                <a:cubicBezTo>
                  <a:pt x="2414" y="0"/>
                  <a:pt x="2384" y="12"/>
                  <a:pt x="2368" y="35"/>
                </a:cubicBezTo>
                <a:cubicBezTo>
                  <a:pt x="2368" y="35"/>
                  <a:pt x="2326" y="95"/>
                  <a:pt x="2289" y="154"/>
                </a:cubicBezTo>
                <a:cubicBezTo>
                  <a:pt x="2251" y="215"/>
                  <a:pt x="2219" y="277"/>
                  <a:pt x="2219" y="277"/>
                </a:cubicBezTo>
                <a:cubicBezTo>
                  <a:pt x="2206" y="301"/>
                  <a:pt x="2181" y="315"/>
                  <a:pt x="2155" y="316"/>
                </a:cubicBezTo>
                <a:cubicBezTo>
                  <a:pt x="2155" y="316"/>
                  <a:pt x="2144" y="316"/>
                  <a:pt x="2127" y="316"/>
                </a:cubicBezTo>
                <a:cubicBezTo>
                  <a:pt x="2111" y="316"/>
                  <a:pt x="2088" y="316"/>
                  <a:pt x="2066" y="318"/>
                </a:cubicBezTo>
                <a:cubicBezTo>
                  <a:pt x="2044" y="319"/>
                  <a:pt x="2022" y="320"/>
                  <a:pt x="2006" y="321"/>
                </a:cubicBezTo>
                <a:cubicBezTo>
                  <a:pt x="1989" y="323"/>
                  <a:pt x="1978" y="324"/>
                  <a:pt x="1978" y="324"/>
                </a:cubicBezTo>
                <a:cubicBezTo>
                  <a:pt x="1978" y="324"/>
                  <a:pt x="1968" y="325"/>
                  <a:pt x="1951" y="327"/>
                </a:cubicBezTo>
                <a:cubicBezTo>
                  <a:pt x="1935" y="328"/>
                  <a:pt x="1913" y="331"/>
                  <a:pt x="1891" y="334"/>
                </a:cubicBezTo>
                <a:cubicBezTo>
                  <a:pt x="1869" y="338"/>
                  <a:pt x="1847" y="341"/>
                  <a:pt x="1831" y="344"/>
                </a:cubicBezTo>
                <a:cubicBezTo>
                  <a:pt x="1815" y="347"/>
                  <a:pt x="1804" y="349"/>
                  <a:pt x="1804" y="349"/>
                </a:cubicBezTo>
                <a:cubicBezTo>
                  <a:pt x="1778" y="354"/>
                  <a:pt x="1751" y="344"/>
                  <a:pt x="1734" y="323"/>
                </a:cubicBezTo>
                <a:cubicBezTo>
                  <a:pt x="1734" y="323"/>
                  <a:pt x="1690" y="269"/>
                  <a:pt x="1642" y="217"/>
                </a:cubicBezTo>
                <a:cubicBezTo>
                  <a:pt x="1594" y="163"/>
                  <a:pt x="1542" y="114"/>
                  <a:pt x="1542" y="114"/>
                </a:cubicBezTo>
                <a:cubicBezTo>
                  <a:pt x="1522" y="95"/>
                  <a:pt x="1490" y="88"/>
                  <a:pt x="1460" y="98"/>
                </a:cubicBezTo>
                <a:cubicBezTo>
                  <a:pt x="1460" y="98"/>
                  <a:pt x="1447" y="103"/>
                  <a:pt x="1426" y="110"/>
                </a:cubicBezTo>
                <a:cubicBezTo>
                  <a:pt x="1406" y="118"/>
                  <a:pt x="1380" y="128"/>
                  <a:pt x="1353" y="138"/>
                </a:cubicBezTo>
                <a:cubicBezTo>
                  <a:pt x="1326" y="149"/>
                  <a:pt x="1300" y="160"/>
                  <a:pt x="1280" y="169"/>
                </a:cubicBezTo>
                <a:cubicBezTo>
                  <a:pt x="1261" y="177"/>
                  <a:pt x="1248" y="183"/>
                  <a:pt x="1248" y="183"/>
                </a:cubicBezTo>
                <a:cubicBezTo>
                  <a:pt x="1219" y="197"/>
                  <a:pt x="1200" y="223"/>
                  <a:pt x="1199" y="251"/>
                </a:cubicBezTo>
                <a:cubicBezTo>
                  <a:pt x="1199" y="251"/>
                  <a:pt x="1196" y="322"/>
                  <a:pt x="1198" y="394"/>
                </a:cubicBezTo>
                <a:cubicBezTo>
                  <a:pt x="1199" y="465"/>
                  <a:pt x="1204" y="535"/>
                  <a:pt x="1204" y="535"/>
                </a:cubicBezTo>
                <a:cubicBezTo>
                  <a:pt x="1207" y="562"/>
                  <a:pt x="1194" y="588"/>
                  <a:pt x="1172" y="602"/>
                </a:cubicBezTo>
                <a:cubicBezTo>
                  <a:pt x="1172" y="602"/>
                  <a:pt x="1162" y="608"/>
                  <a:pt x="1148" y="617"/>
                </a:cubicBezTo>
                <a:cubicBezTo>
                  <a:pt x="1135" y="626"/>
                  <a:pt x="1116" y="639"/>
                  <a:pt x="1098" y="651"/>
                </a:cubicBezTo>
                <a:cubicBezTo>
                  <a:pt x="1080" y="663"/>
                  <a:pt x="1063" y="677"/>
                  <a:pt x="1049" y="687"/>
                </a:cubicBezTo>
                <a:cubicBezTo>
                  <a:pt x="1036" y="697"/>
                  <a:pt x="1028" y="704"/>
                  <a:pt x="1028" y="704"/>
                </a:cubicBezTo>
                <a:cubicBezTo>
                  <a:pt x="1028" y="704"/>
                  <a:pt x="1019" y="711"/>
                  <a:pt x="1006" y="721"/>
                </a:cubicBezTo>
                <a:cubicBezTo>
                  <a:pt x="993" y="731"/>
                  <a:pt x="976" y="746"/>
                  <a:pt x="960" y="760"/>
                </a:cubicBezTo>
                <a:cubicBezTo>
                  <a:pt x="943" y="774"/>
                  <a:pt x="926" y="789"/>
                  <a:pt x="915" y="800"/>
                </a:cubicBezTo>
                <a:cubicBezTo>
                  <a:pt x="902" y="812"/>
                  <a:pt x="894" y="819"/>
                  <a:pt x="894" y="819"/>
                </a:cubicBezTo>
                <a:cubicBezTo>
                  <a:pt x="875" y="837"/>
                  <a:pt x="847" y="844"/>
                  <a:pt x="822" y="836"/>
                </a:cubicBezTo>
                <a:cubicBezTo>
                  <a:pt x="822" y="836"/>
                  <a:pt x="755" y="813"/>
                  <a:pt x="686" y="795"/>
                </a:cubicBezTo>
                <a:cubicBezTo>
                  <a:pt x="618" y="777"/>
                  <a:pt x="547" y="763"/>
                  <a:pt x="547" y="763"/>
                </a:cubicBezTo>
                <a:cubicBezTo>
                  <a:pt x="519" y="757"/>
                  <a:pt x="489" y="769"/>
                  <a:pt x="470" y="794"/>
                </a:cubicBezTo>
                <a:cubicBezTo>
                  <a:pt x="470" y="794"/>
                  <a:pt x="433" y="839"/>
                  <a:pt x="401" y="886"/>
                </a:cubicBezTo>
                <a:cubicBezTo>
                  <a:pt x="384" y="909"/>
                  <a:pt x="367" y="933"/>
                  <a:pt x="356" y="951"/>
                </a:cubicBezTo>
                <a:cubicBezTo>
                  <a:pt x="344" y="969"/>
                  <a:pt x="337" y="981"/>
                  <a:pt x="337" y="981"/>
                </a:cubicBezTo>
                <a:cubicBezTo>
                  <a:pt x="319" y="1007"/>
                  <a:pt x="318" y="1040"/>
                  <a:pt x="332" y="1064"/>
                </a:cubicBezTo>
                <a:cubicBezTo>
                  <a:pt x="332" y="1064"/>
                  <a:pt x="369" y="1127"/>
                  <a:pt x="408" y="1185"/>
                </a:cubicBezTo>
                <a:cubicBezTo>
                  <a:pt x="448" y="1245"/>
                  <a:pt x="491" y="1300"/>
                  <a:pt x="491" y="1300"/>
                </a:cubicBezTo>
                <a:cubicBezTo>
                  <a:pt x="507" y="1321"/>
                  <a:pt x="510" y="1350"/>
                  <a:pt x="499" y="1374"/>
                </a:cubicBezTo>
                <a:cubicBezTo>
                  <a:pt x="499" y="1374"/>
                  <a:pt x="480" y="1414"/>
                  <a:pt x="465" y="1455"/>
                </a:cubicBezTo>
                <a:cubicBezTo>
                  <a:pt x="447" y="1496"/>
                  <a:pt x="434" y="1538"/>
                  <a:pt x="434" y="1538"/>
                </a:cubicBezTo>
                <a:cubicBezTo>
                  <a:pt x="434" y="1538"/>
                  <a:pt x="418" y="1579"/>
                  <a:pt x="407" y="1622"/>
                </a:cubicBezTo>
                <a:cubicBezTo>
                  <a:pt x="393" y="1664"/>
                  <a:pt x="384" y="1707"/>
                  <a:pt x="384" y="1707"/>
                </a:cubicBezTo>
                <a:cubicBezTo>
                  <a:pt x="378" y="1733"/>
                  <a:pt x="357" y="1753"/>
                  <a:pt x="331" y="1760"/>
                </a:cubicBezTo>
                <a:cubicBezTo>
                  <a:pt x="331" y="1760"/>
                  <a:pt x="264" y="1777"/>
                  <a:pt x="195" y="1799"/>
                </a:cubicBezTo>
                <a:cubicBezTo>
                  <a:pt x="128" y="1820"/>
                  <a:pt x="61" y="1847"/>
                  <a:pt x="61" y="1847"/>
                </a:cubicBezTo>
                <a:cubicBezTo>
                  <a:pt x="35" y="1857"/>
                  <a:pt x="15" y="1883"/>
                  <a:pt x="13" y="1915"/>
                </a:cubicBezTo>
                <a:cubicBezTo>
                  <a:pt x="13" y="1915"/>
                  <a:pt x="11" y="1929"/>
                  <a:pt x="9" y="1950"/>
                </a:cubicBezTo>
                <a:cubicBezTo>
                  <a:pt x="7" y="1972"/>
                  <a:pt x="5" y="2001"/>
                  <a:pt x="4" y="2029"/>
                </a:cubicBezTo>
                <a:cubicBezTo>
                  <a:pt x="0" y="2087"/>
                  <a:pt x="1" y="2144"/>
                  <a:pt x="1" y="2144"/>
                </a:cubicBezTo>
                <a:cubicBezTo>
                  <a:pt x="1" y="2176"/>
                  <a:pt x="17" y="2204"/>
                  <a:pt x="43" y="2217"/>
                </a:cubicBezTo>
                <a:cubicBezTo>
                  <a:pt x="43" y="2217"/>
                  <a:pt x="107" y="2249"/>
                  <a:pt x="172" y="2277"/>
                </a:cubicBezTo>
                <a:cubicBezTo>
                  <a:pt x="204" y="2291"/>
                  <a:pt x="238" y="2305"/>
                  <a:pt x="262" y="2314"/>
                </a:cubicBezTo>
                <a:cubicBezTo>
                  <a:pt x="287" y="2323"/>
                  <a:pt x="304" y="2329"/>
                  <a:pt x="304" y="2329"/>
                </a:cubicBezTo>
                <a:cubicBezTo>
                  <a:pt x="329" y="2339"/>
                  <a:pt x="346" y="2361"/>
                  <a:pt x="351" y="2387"/>
                </a:cubicBezTo>
                <a:cubicBezTo>
                  <a:pt x="351" y="2387"/>
                  <a:pt x="352" y="2398"/>
                  <a:pt x="355" y="2414"/>
                </a:cubicBezTo>
                <a:cubicBezTo>
                  <a:pt x="358" y="2431"/>
                  <a:pt x="360" y="2453"/>
                  <a:pt x="365" y="2474"/>
                </a:cubicBezTo>
                <a:cubicBezTo>
                  <a:pt x="370" y="2496"/>
                  <a:pt x="374" y="2517"/>
                  <a:pt x="378" y="2534"/>
                </a:cubicBezTo>
                <a:cubicBezTo>
                  <a:pt x="381" y="2550"/>
                  <a:pt x="384" y="2560"/>
                  <a:pt x="384" y="2560"/>
                </a:cubicBezTo>
                <a:cubicBezTo>
                  <a:pt x="384" y="2560"/>
                  <a:pt x="387" y="2571"/>
                  <a:pt x="391" y="2587"/>
                </a:cubicBezTo>
                <a:cubicBezTo>
                  <a:pt x="395" y="2603"/>
                  <a:pt x="400" y="2625"/>
                  <a:pt x="407" y="2646"/>
                </a:cubicBezTo>
                <a:cubicBezTo>
                  <a:pt x="413" y="2667"/>
                  <a:pt x="420" y="2688"/>
                  <a:pt x="425" y="2703"/>
                </a:cubicBezTo>
                <a:cubicBezTo>
                  <a:pt x="430" y="2719"/>
                  <a:pt x="434" y="2729"/>
                  <a:pt x="434" y="2729"/>
                </a:cubicBezTo>
                <a:cubicBezTo>
                  <a:pt x="443" y="2754"/>
                  <a:pt x="437" y="2782"/>
                  <a:pt x="418" y="2802"/>
                </a:cubicBezTo>
                <a:cubicBezTo>
                  <a:pt x="418" y="2802"/>
                  <a:pt x="406" y="2815"/>
                  <a:pt x="389" y="2835"/>
                </a:cubicBezTo>
                <a:cubicBezTo>
                  <a:pt x="371" y="2855"/>
                  <a:pt x="348" y="2881"/>
                  <a:pt x="326" y="2909"/>
                </a:cubicBezTo>
                <a:cubicBezTo>
                  <a:pt x="303" y="2936"/>
                  <a:pt x="281" y="2964"/>
                  <a:pt x="265" y="2986"/>
                </a:cubicBezTo>
                <a:cubicBezTo>
                  <a:pt x="248" y="3007"/>
                  <a:pt x="238" y="3022"/>
                  <a:pt x="238" y="3022"/>
                </a:cubicBezTo>
                <a:cubicBezTo>
                  <a:pt x="221" y="3044"/>
                  <a:pt x="220" y="3077"/>
                  <a:pt x="234" y="3105"/>
                </a:cubicBezTo>
                <a:cubicBezTo>
                  <a:pt x="234" y="3105"/>
                  <a:pt x="240" y="3118"/>
                  <a:pt x="250" y="3137"/>
                </a:cubicBezTo>
                <a:cubicBezTo>
                  <a:pt x="261" y="3156"/>
                  <a:pt x="275" y="3181"/>
                  <a:pt x="288" y="3206"/>
                </a:cubicBezTo>
                <a:cubicBezTo>
                  <a:pt x="302" y="3231"/>
                  <a:pt x="318" y="3255"/>
                  <a:pt x="329" y="3274"/>
                </a:cubicBezTo>
                <a:cubicBezTo>
                  <a:pt x="341" y="3292"/>
                  <a:pt x="348" y="3304"/>
                  <a:pt x="348" y="3304"/>
                </a:cubicBezTo>
                <a:cubicBezTo>
                  <a:pt x="365" y="3331"/>
                  <a:pt x="395" y="3345"/>
                  <a:pt x="422" y="3342"/>
                </a:cubicBezTo>
                <a:cubicBezTo>
                  <a:pt x="422" y="3342"/>
                  <a:pt x="440" y="3340"/>
                  <a:pt x="467" y="3337"/>
                </a:cubicBezTo>
                <a:cubicBezTo>
                  <a:pt x="493" y="3334"/>
                  <a:pt x="529" y="3330"/>
                  <a:pt x="564" y="3324"/>
                </a:cubicBezTo>
                <a:cubicBezTo>
                  <a:pt x="635" y="3312"/>
                  <a:pt x="703" y="3297"/>
                  <a:pt x="703" y="3297"/>
                </a:cubicBezTo>
                <a:cubicBezTo>
                  <a:pt x="729" y="3291"/>
                  <a:pt x="757" y="3299"/>
                  <a:pt x="774" y="3320"/>
                </a:cubicBezTo>
                <a:cubicBezTo>
                  <a:pt x="774" y="3320"/>
                  <a:pt x="781" y="3328"/>
                  <a:pt x="792" y="3341"/>
                </a:cubicBezTo>
                <a:cubicBezTo>
                  <a:pt x="803" y="3353"/>
                  <a:pt x="818" y="3369"/>
                  <a:pt x="833" y="3385"/>
                </a:cubicBezTo>
                <a:cubicBezTo>
                  <a:pt x="848" y="3401"/>
                  <a:pt x="863" y="3417"/>
                  <a:pt x="876" y="3428"/>
                </a:cubicBezTo>
                <a:cubicBezTo>
                  <a:pt x="887" y="3440"/>
                  <a:pt x="895" y="3447"/>
                  <a:pt x="895" y="3447"/>
                </a:cubicBezTo>
                <a:cubicBezTo>
                  <a:pt x="895" y="3447"/>
                  <a:pt x="903" y="3455"/>
                  <a:pt x="915" y="3467"/>
                </a:cubicBezTo>
                <a:cubicBezTo>
                  <a:pt x="927" y="3478"/>
                  <a:pt x="944" y="3492"/>
                  <a:pt x="961" y="3507"/>
                </a:cubicBezTo>
                <a:cubicBezTo>
                  <a:pt x="977" y="3521"/>
                  <a:pt x="994" y="3536"/>
                  <a:pt x="1007" y="3546"/>
                </a:cubicBezTo>
                <a:cubicBezTo>
                  <a:pt x="1020" y="3556"/>
                  <a:pt x="1029" y="3563"/>
                  <a:pt x="1029" y="3563"/>
                </a:cubicBezTo>
                <a:cubicBezTo>
                  <a:pt x="1049" y="3579"/>
                  <a:pt x="1060" y="3606"/>
                  <a:pt x="1055" y="3633"/>
                </a:cubicBezTo>
                <a:cubicBezTo>
                  <a:pt x="1055" y="3633"/>
                  <a:pt x="1043" y="3701"/>
                  <a:pt x="1034" y="3773"/>
                </a:cubicBezTo>
                <a:cubicBezTo>
                  <a:pt x="1026" y="3843"/>
                  <a:pt x="1022" y="3915"/>
                  <a:pt x="1022" y="3915"/>
                </a:cubicBezTo>
                <a:cubicBezTo>
                  <a:pt x="1021" y="3943"/>
                  <a:pt x="1037" y="3971"/>
                  <a:pt x="1064" y="3987"/>
                </a:cubicBezTo>
                <a:cubicBezTo>
                  <a:pt x="1064" y="3987"/>
                  <a:pt x="1077" y="3994"/>
                  <a:pt x="1095" y="4005"/>
                </a:cubicBezTo>
                <a:cubicBezTo>
                  <a:pt x="1114" y="4016"/>
                  <a:pt x="1139" y="4029"/>
                  <a:pt x="1165" y="4042"/>
                </a:cubicBezTo>
                <a:cubicBezTo>
                  <a:pt x="1190" y="4055"/>
                  <a:pt x="1216" y="4068"/>
                  <a:pt x="1235" y="4077"/>
                </a:cubicBezTo>
                <a:cubicBezTo>
                  <a:pt x="1255" y="4086"/>
                  <a:pt x="1268" y="4092"/>
                  <a:pt x="1268" y="4092"/>
                </a:cubicBezTo>
                <a:cubicBezTo>
                  <a:pt x="1296" y="4105"/>
                  <a:pt x="1329" y="4102"/>
                  <a:pt x="1351" y="4084"/>
                </a:cubicBezTo>
                <a:cubicBezTo>
                  <a:pt x="1351" y="4084"/>
                  <a:pt x="1407" y="4039"/>
                  <a:pt x="1460" y="3992"/>
                </a:cubicBezTo>
                <a:cubicBezTo>
                  <a:pt x="1513" y="3944"/>
                  <a:pt x="1562" y="3894"/>
                  <a:pt x="1562" y="3894"/>
                </a:cubicBezTo>
                <a:cubicBezTo>
                  <a:pt x="1581" y="3875"/>
                  <a:pt x="1609" y="3868"/>
                  <a:pt x="1634" y="3875"/>
                </a:cubicBezTo>
                <a:cubicBezTo>
                  <a:pt x="1634" y="3875"/>
                  <a:pt x="1645" y="3878"/>
                  <a:pt x="1660" y="3883"/>
                </a:cubicBezTo>
                <a:cubicBezTo>
                  <a:pt x="1676" y="3888"/>
                  <a:pt x="1698" y="3893"/>
                  <a:pt x="1719" y="3898"/>
                </a:cubicBezTo>
                <a:cubicBezTo>
                  <a:pt x="1762" y="3909"/>
                  <a:pt x="1805" y="3917"/>
                  <a:pt x="1805" y="3917"/>
                </a:cubicBezTo>
                <a:cubicBezTo>
                  <a:pt x="1805" y="3917"/>
                  <a:pt x="1816" y="3919"/>
                  <a:pt x="1832" y="3922"/>
                </a:cubicBezTo>
                <a:cubicBezTo>
                  <a:pt x="1848" y="3926"/>
                  <a:pt x="1870" y="3929"/>
                  <a:pt x="1892" y="3932"/>
                </a:cubicBezTo>
                <a:cubicBezTo>
                  <a:pt x="1936" y="3939"/>
                  <a:pt x="1980" y="3942"/>
                  <a:pt x="1980" y="3942"/>
                </a:cubicBezTo>
                <a:cubicBezTo>
                  <a:pt x="2006" y="3945"/>
                  <a:pt x="2029" y="3962"/>
                  <a:pt x="2040" y="3987"/>
                </a:cubicBezTo>
                <a:cubicBezTo>
                  <a:pt x="2040" y="3987"/>
                  <a:pt x="2066" y="4051"/>
                  <a:pt x="2098" y="4116"/>
                </a:cubicBezTo>
                <a:cubicBezTo>
                  <a:pt x="2113" y="4148"/>
                  <a:pt x="2130" y="4179"/>
                  <a:pt x="2143" y="4203"/>
                </a:cubicBezTo>
                <a:cubicBezTo>
                  <a:pt x="2156" y="4226"/>
                  <a:pt x="2164" y="4242"/>
                  <a:pt x="2164" y="4242"/>
                </a:cubicBezTo>
                <a:cubicBezTo>
                  <a:pt x="2178" y="4266"/>
                  <a:pt x="2207" y="4282"/>
                  <a:pt x="2239" y="4280"/>
                </a:cubicBezTo>
                <a:cubicBezTo>
                  <a:pt x="2239" y="4280"/>
                  <a:pt x="2253" y="4279"/>
                  <a:pt x="2275" y="4278"/>
                </a:cubicBezTo>
                <a:close/>
                <a:moveTo>
                  <a:pt x="2010" y="3512"/>
                </a:moveTo>
                <a:cubicBezTo>
                  <a:pt x="1973" y="3509"/>
                  <a:pt x="1942" y="3503"/>
                  <a:pt x="1921" y="3501"/>
                </a:cubicBezTo>
                <a:cubicBezTo>
                  <a:pt x="1900" y="3496"/>
                  <a:pt x="1887" y="3494"/>
                  <a:pt x="1887" y="3494"/>
                </a:cubicBezTo>
                <a:cubicBezTo>
                  <a:pt x="1887" y="3494"/>
                  <a:pt x="1875" y="3492"/>
                  <a:pt x="1854" y="3488"/>
                </a:cubicBezTo>
                <a:cubicBezTo>
                  <a:pt x="1843" y="3485"/>
                  <a:pt x="1831" y="3482"/>
                  <a:pt x="1816" y="3478"/>
                </a:cubicBezTo>
                <a:cubicBezTo>
                  <a:pt x="1801" y="3475"/>
                  <a:pt x="1785" y="3471"/>
                  <a:pt x="1767" y="3465"/>
                </a:cubicBezTo>
                <a:cubicBezTo>
                  <a:pt x="1696" y="3445"/>
                  <a:pt x="1602" y="3410"/>
                  <a:pt x="1514" y="3365"/>
                </a:cubicBezTo>
                <a:cubicBezTo>
                  <a:pt x="1426" y="3319"/>
                  <a:pt x="1344" y="3263"/>
                  <a:pt x="1286" y="3217"/>
                </a:cubicBezTo>
                <a:cubicBezTo>
                  <a:pt x="1256" y="3195"/>
                  <a:pt x="1234" y="3173"/>
                  <a:pt x="1217" y="3159"/>
                </a:cubicBezTo>
                <a:cubicBezTo>
                  <a:pt x="1201" y="3145"/>
                  <a:pt x="1193" y="3136"/>
                  <a:pt x="1193" y="3136"/>
                </a:cubicBezTo>
                <a:cubicBezTo>
                  <a:pt x="1193" y="3136"/>
                  <a:pt x="1184" y="3127"/>
                  <a:pt x="1168" y="3112"/>
                </a:cubicBezTo>
                <a:cubicBezTo>
                  <a:pt x="1153" y="3097"/>
                  <a:pt x="1131" y="3075"/>
                  <a:pt x="1107" y="3047"/>
                </a:cubicBezTo>
                <a:cubicBezTo>
                  <a:pt x="1058" y="2991"/>
                  <a:pt x="998" y="2912"/>
                  <a:pt x="949" y="2826"/>
                </a:cubicBezTo>
                <a:cubicBezTo>
                  <a:pt x="900" y="2740"/>
                  <a:pt x="861" y="2648"/>
                  <a:pt x="837" y="2578"/>
                </a:cubicBezTo>
                <a:cubicBezTo>
                  <a:pt x="826" y="2542"/>
                  <a:pt x="816" y="2513"/>
                  <a:pt x="811" y="2492"/>
                </a:cubicBezTo>
                <a:cubicBezTo>
                  <a:pt x="806" y="2471"/>
                  <a:pt x="803" y="2459"/>
                  <a:pt x="803" y="2459"/>
                </a:cubicBezTo>
                <a:cubicBezTo>
                  <a:pt x="803" y="2459"/>
                  <a:pt x="799" y="2447"/>
                  <a:pt x="795" y="2425"/>
                </a:cubicBezTo>
                <a:cubicBezTo>
                  <a:pt x="791" y="2404"/>
                  <a:pt x="784" y="2374"/>
                  <a:pt x="779" y="2337"/>
                </a:cubicBezTo>
                <a:cubicBezTo>
                  <a:pt x="768" y="2264"/>
                  <a:pt x="760" y="2165"/>
                  <a:pt x="765" y="2066"/>
                </a:cubicBezTo>
                <a:cubicBezTo>
                  <a:pt x="770" y="1968"/>
                  <a:pt x="787" y="1870"/>
                  <a:pt x="805" y="1798"/>
                </a:cubicBezTo>
                <a:cubicBezTo>
                  <a:pt x="813" y="1761"/>
                  <a:pt x="824" y="1732"/>
                  <a:pt x="829" y="1711"/>
                </a:cubicBezTo>
                <a:cubicBezTo>
                  <a:pt x="836" y="1691"/>
                  <a:pt x="841" y="1679"/>
                  <a:pt x="841" y="1679"/>
                </a:cubicBezTo>
                <a:cubicBezTo>
                  <a:pt x="841" y="1679"/>
                  <a:pt x="845" y="1667"/>
                  <a:pt x="852" y="1647"/>
                </a:cubicBezTo>
                <a:cubicBezTo>
                  <a:pt x="860" y="1627"/>
                  <a:pt x="870" y="1597"/>
                  <a:pt x="886" y="1564"/>
                </a:cubicBezTo>
                <a:cubicBezTo>
                  <a:pt x="916" y="1496"/>
                  <a:pt x="964" y="1408"/>
                  <a:pt x="1022" y="1328"/>
                </a:cubicBezTo>
                <a:cubicBezTo>
                  <a:pt x="1079" y="1247"/>
                  <a:pt x="1146" y="1174"/>
                  <a:pt x="1200" y="1123"/>
                </a:cubicBezTo>
                <a:cubicBezTo>
                  <a:pt x="1254" y="1072"/>
                  <a:pt x="1294" y="1043"/>
                  <a:pt x="1294" y="1043"/>
                </a:cubicBezTo>
                <a:cubicBezTo>
                  <a:pt x="1294" y="1043"/>
                  <a:pt x="1332" y="1011"/>
                  <a:pt x="1394" y="971"/>
                </a:cubicBezTo>
                <a:cubicBezTo>
                  <a:pt x="1456" y="930"/>
                  <a:pt x="1543" y="882"/>
                  <a:pt x="1636" y="845"/>
                </a:cubicBezTo>
                <a:cubicBezTo>
                  <a:pt x="1728" y="808"/>
                  <a:pt x="1824" y="782"/>
                  <a:pt x="1897" y="770"/>
                </a:cubicBezTo>
                <a:cubicBezTo>
                  <a:pt x="1970" y="756"/>
                  <a:pt x="2019" y="753"/>
                  <a:pt x="2019" y="753"/>
                </a:cubicBezTo>
                <a:cubicBezTo>
                  <a:pt x="2019" y="753"/>
                  <a:pt x="2069" y="747"/>
                  <a:pt x="2143" y="746"/>
                </a:cubicBezTo>
                <a:cubicBezTo>
                  <a:pt x="2217" y="746"/>
                  <a:pt x="2316" y="753"/>
                  <a:pt x="2413" y="772"/>
                </a:cubicBezTo>
                <a:cubicBezTo>
                  <a:pt x="2510" y="790"/>
                  <a:pt x="2605" y="821"/>
                  <a:pt x="2674" y="850"/>
                </a:cubicBezTo>
                <a:cubicBezTo>
                  <a:pt x="2709" y="863"/>
                  <a:pt x="2736" y="877"/>
                  <a:pt x="2756" y="886"/>
                </a:cubicBezTo>
                <a:cubicBezTo>
                  <a:pt x="2775" y="896"/>
                  <a:pt x="2786" y="901"/>
                  <a:pt x="2786" y="901"/>
                </a:cubicBezTo>
                <a:cubicBezTo>
                  <a:pt x="2786" y="901"/>
                  <a:pt x="2797" y="907"/>
                  <a:pt x="2817" y="917"/>
                </a:cubicBezTo>
                <a:cubicBezTo>
                  <a:pt x="2835" y="928"/>
                  <a:pt x="2863" y="942"/>
                  <a:pt x="2894" y="963"/>
                </a:cubicBezTo>
                <a:cubicBezTo>
                  <a:pt x="2957" y="1002"/>
                  <a:pt x="3036" y="1062"/>
                  <a:pt x="3108" y="1130"/>
                </a:cubicBezTo>
                <a:cubicBezTo>
                  <a:pt x="3180" y="1198"/>
                  <a:pt x="3242" y="1275"/>
                  <a:pt x="3285" y="1336"/>
                </a:cubicBezTo>
                <a:cubicBezTo>
                  <a:pt x="3306" y="1366"/>
                  <a:pt x="3322" y="1392"/>
                  <a:pt x="3334" y="1411"/>
                </a:cubicBezTo>
                <a:cubicBezTo>
                  <a:pt x="3345" y="1429"/>
                  <a:pt x="3351" y="1440"/>
                  <a:pt x="3351" y="1440"/>
                </a:cubicBezTo>
                <a:cubicBezTo>
                  <a:pt x="3351" y="1440"/>
                  <a:pt x="3357" y="1451"/>
                  <a:pt x="3368" y="1470"/>
                </a:cubicBezTo>
                <a:cubicBezTo>
                  <a:pt x="3379" y="1488"/>
                  <a:pt x="3391" y="1517"/>
                  <a:pt x="3408" y="1550"/>
                </a:cubicBezTo>
                <a:cubicBezTo>
                  <a:pt x="3439" y="1618"/>
                  <a:pt x="3475" y="1711"/>
                  <a:pt x="3498" y="1807"/>
                </a:cubicBezTo>
                <a:cubicBezTo>
                  <a:pt x="3522" y="1903"/>
                  <a:pt x="3533" y="2002"/>
                  <a:pt x="3536" y="2076"/>
                </a:cubicBezTo>
                <a:cubicBezTo>
                  <a:pt x="3537" y="2113"/>
                  <a:pt x="3537" y="2144"/>
                  <a:pt x="3537" y="2166"/>
                </a:cubicBezTo>
                <a:cubicBezTo>
                  <a:pt x="3536" y="2187"/>
                  <a:pt x="3535" y="2200"/>
                  <a:pt x="3535" y="2200"/>
                </a:cubicBezTo>
                <a:cubicBezTo>
                  <a:pt x="3535" y="2200"/>
                  <a:pt x="3535" y="2212"/>
                  <a:pt x="3533" y="2233"/>
                </a:cubicBezTo>
                <a:cubicBezTo>
                  <a:pt x="3531" y="2255"/>
                  <a:pt x="3530" y="2286"/>
                  <a:pt x="3524" y="2323"/>
                </a:cubicBezTo>
                <a:cubicBezTo>
                  <a:pt x="3514" y="2396"/>
                  <a:pt x="3493" y="2493"/>
                  <a:pt x="3460" y="2587"/>
                </a:cubicBezTo>
                <a:cubicBezTo>
                  <a:pt x="3428" y="2681"/>
                  <a:pt x="3384" y="2770"/>
                  <a:pt x="3346" y="2834"/>
                </a:cubicBezTo>
                <a:cubicBezTo>
                  <a:pt x="3337" y="2850"/>
                  <a:pt x="3328" y="2865"/>
                  <a:pt x="3320" y="2877"/>
                </a:cubicBezTo>
                <a:cubicBezTo>
                  <a:pt x="3311" y="2890"/>
                  <a:pt x="3304" y="2901"/>
                  <a:pt x="3298" y="2910"/>
                </a:cubicBezTo>
                <a:cubicBezTo>
                  <a:pt x="3286" y="2928"/>
                  <a:pt x="3279" y="2938"/>
                  <a:pt x="3279" y="2938"/>
                </a:cubicBezTo>
                <a:cubicBezTo>
                  <a:pt x="3279" y="2938"/>
                  <a:pt x="3272" y="2948"/>
                  <a:pt x="3259" y="2966"/>
                </a:cubicBezTo>
                <a:cubicBezTo>
                  <a:pt x="3245" y="2983"/>
                  <a:pt x="3227" y="3008"/>
                  <a:pt x="3203" y="3036"/>
                </a:cubicBezTo>
                <a:cubicBezTo>
                  <a:pt x="3155" y="3092"/>
                  <a:pt x="3085" y="3163"/>
                  <a:pt x="3007" y="3223"/>
                </a:cubicBezTo>
                <a:cubicBezTo>
                  <a:pt x="2929" y="3285"/>
                  <a:pt x="2844" y="3336"/>
                  <a:pt x="2778" y="3369"/>
                </a:cubicBezTo>
                <a:cubicBezTo>
                  <a:pt x="2761" y="3377"/>
                  <a:pt x="2746" y="3385"/>
                  <a:pt x="2732" y="3391"/>
                </a:cubicBezTo>
                <a:cubicBezTo>
                  <a:pt x="2718" y="3397"/>
                  <a:pt x="2706" y="3403"/>
                  <a:pt x="2696" y="3407"/>
                </a:cubicBezTo>
                <a:cubicBezTo>
                  <a:pt x="2676" y="3416"/>
                  <a:pt x="2665" y="3421"/>
                  <a:pt x="2665" y="3421"/>
                </a:cubicBezTo>
                <a:cubicBezTo>
                  <a:pt x="2665" y="3421"/>
                  <a:pt x="2653" y="3425"/>
                  <a:pt x="2633" y="3432"/>
                </a:cubicBezTo>
                <a:cubicBezTo>
                  <a:pt x="2622" y="3436"/>
                  <a:pt x="2610" y="3441"/>
                  <a:pt x="2596" y="3446"/>
                </a:cubicBezTo>
                <a:cubicBezTo>
                  <a:pt x="2581" y="3450"/>
                  <a:pt x="2565" y="3456"/>
                  <a:pt x="2547" y="3461"/>
                </a:cubicBezTo>
                <a:cubicBezTo>
                  <a:pt x="2476" y="3483"/>
                  <a:pt x="2379" y="3504"/>
                  <a:pt x="2281" y="3513"/>
                </a:cubicBezTo>
                <a:cubicBezTo>
                  <a:pt x="2183" y="3523"/>
                  <a:pt x="2083" y="3520"/>
                  <a:pt x="2010" y="351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/>
          <p:cNvSpPr/>
          <p:nvPr/>
        </p:nvSpPr>
        <p:spPr>
          <a:xfrm rot="7080796">
            <a:off x="4948393" y="3977852"/>
            <a:ext cx="641247" cy="2296815"/>
          </a:xfrm>
          <a:custGeom>
            <a:avLst/>
            <a:gdLst>
              <a:gd name="connsiteX0" fmla="*/ 0 w 792946"/>
              <a:gd name="connsiteY0" fmla="*/ 0 h 2840170"/>
              <a:gd name="connsiteX1" fmla="*/ 341080 w 792946"/>
              <a:gd name="connsiteY1" fmla="*/ 90666 h 2840170"/>
              <a:gd name="connsiteX2" fmla="*/ 283125 w 792946"/>
              <a:gd name="connsiteY2" fmla="*/ 148621 h 2840170"/>
              <a:gd name="connsiteX3" fmla="*/ 347186 w 792946"/>
              <a:gd name="connsiteY3" fmla="*/ 219033 h 2840170"/>
              <a:gd name="connsiteX4" fmla="*/ 355041 w 792946"/>
              <a:gd name="connsiteY4" fmla="*/ 2693165 h 2840170"/>
              <a:gd name="connsiteX5" fmla="*/ 222136 w 792946"/>
              <a:gd name="connsiteY5" fmla="*/ 2840170 h 2840170"/>
              <a:gd name="connsiteX6" fmla="*/ 79687 w 792946"/>
              <a:gd name="connsiteY6" fmla="*/ 2699507 h 2840170"/>
              <a:gd name="connsiteX7" fmla="*/ 81471 w 792946"/>
              <a:gd name="connsiteY7" fmla="*/ 2697894 h 2840170"/>
              <a:gd name="connsiteX8" fmla="*/ 201585 w 792946"/>
              <a:gd name="connsiteY8" fmla="*/ 356745 h 2840170"/>
              <a:gd name="connsiteX9" fmla="*/ 141481 w 792946"/>
              <a:gd name="connsiteY9" fmla="*/ 290265 h 2840170"/>
              <a:gd name="connsiteX10" fmla="*/ 90667 w 792946"/>
              <a:gd name="connsiteY10" fmla="*/ 341079 h 284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946" h="2840170">
                <a:moveTo>
                  <a:pt x="0" y="0"/>
                </a:moveTo>
                <a:lnTo>
                  <a:pt x="341080" y="90666"/>
                </a:lnTo>
                <a:lnTo>
                  <a:pt x="283125" y="148621"/>
                </a:lnTo>
                <a:lnTo>
                  <a:pt x="347186" y="219033"/>
                </a:lnTo>
                <a:cubicBezTo>
                  <a:pt x="938904" y="935069"/>
                  <a:pt x="941522" y="1974269"/>
                  <a:pt x="355041" y="2693165"/>
                </a:cubicBezTo>
                <a:lnTo>
                  <a:pt x="222136" y="2840170"/>
                </a:lnTo>
                <a:lnTo>
                  <a:pt x="79687" y="2699507"/>
                </a:lnTo>
                <a:lnTo>
                  <a:pt x="81471" y="2697894"/>
                </a:lnTo>
                <a:cubicBezTo>
                  <a:pt x="722076" y="2057456"/>
                  <a:pt x="762114" y="1043833"/>
                  <a:pt x="201585" y="356745"/>
                </a:cubicBezTo>
                <a:lnTo>
                  <a:pt x="141481" y="290265"/>
                </a:lnTo>
                <a:lnTo>
                  <a:pt x="90667" y="341079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/>
          </a:p>
        </p:txBody>
      </p:sp>
      <p:sp>
        <p:nvSpPr>
          <p:cNvPr id="14" name="Freeform 13"/>
          <p:cNvSpPr/>
          <p:nvPr/>
        </p:nvSpPr>
        <p:spPr>
          <a:xfrm rot="18478730">
            <a:off x="7395852" y="76260"/>
            <a:ext cx="548578" cy="1964896"/>
          </a:xfrm>
          <a:custGeom>
            <a:avLst/>
            <a:gdLst>
              <a:gd name="connsiteX0" fmla="*/ 0 w 792946"/>
              <a:gd name="connsiteY0" fmla="*/ 0 h 2840170"/>
              <a:gd name="connsiteX1" fmla="*/ 341080 w 792946"/>
              <a:gd name="connsiteY1" fmla="*/ 90666 h 2840170"/>
              <a:gd name="connsiteX2" fmla="*/ 283125 w 792946"/>
              <a:gd name="connsiteY2" fmla="*/ 148621 h 2840170"/>
              <a:gd name="connsiteX3" fmla="*/ 347186 w 792946"/>
              <a:gd name="connsiteY3" fmla="*/ 219033 h 2840170"/>
              <a:gd name="connsiteX4" fmla="*/ 355041 w 792946"/>
              <a:gd name="connsiteY4" fmla="*/ 2693165 h 2840170"/>
              <a:gd name="connsiteX5" fmla="*/ 222136 w 792946"/>
              <a:gd name="connsiteY5" fmla="*/ 2840170 h 2840170"/>
              <a:gd name="connsiteX6" fmla="*/ 79687 w 792946"/>
              <a:gd name="connsiteY6" fmla="*/ 2699507 h 2840170"/>
              <a:gd name="connsiteX7" fmla="*/ 81471 w 792946"/>
              <a:gd name="connsiteY7" fmla="*/ 2697894 h 2840170"/>
              <a:gd name="connsiteX8" fmla="*/ 201585 w 792946"/>
              <a:gd name="connsiteY8" fmla="*/ 356745 h 2840170"/>
              <a:gd name="connsiteX9" fmla="*/ 141481 w 792946"/>
              <a:gd name="connsiteY9" fmla="*/ 290265 h 2840170"/>
              <a:gd name="connsiteX10" fmla="*/ 90667 w 792946"/>
              <a:gd name="connsiteY10" fmla="*/ 341079 h 284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946" h="2840170">
                <a:moveTo>
                  <a:pt x="0" y="0"/>
                </a:moveTo>
                <a:lnTo>
                  <a:pt x="341080" y="90666"/>
                </a:lnTo>
                <a:lnTo>
                  <a:pt x="283125" y="148621"/>
                </a:lnTo>
                <a:lnTo>
                  <a:pt x="347186" y="219033"/>
                </a:lnTo>
                <a:cubicBezTo>
                  <a:pt x="938904" y="935069"/>
                  <a:pt x="941522" y="1974269"/>
                  <a:pt x="355041" y="2693165"/>
                </a:cubicBezTo>
                <a:lnTo>
                  <a:pt x="222136" y="2840170"/>
                </a:lnTo>
                <a:lnTo>
                  <a:pt x="79687" y="2699507"/>
                </a:lnTo>
                <a:lnTo>
                  <a:pt x="81471" y="2697894"/>
                </a:lnTo>
                <a:cubicBezTo>
                  <a:pt x="722076" y="2057456"/>
                  <a:pt x="762114" y="1043833"/>
                  <a:pt x="201585" y="356745"/>
                </a:cubicBezTo>
                <a:lnTo>
                  <a:pt x="141481" y="290265"/>
                </a:lnTo>
                <a:lnTo>
                  <a:pt x="90667" y="341079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/>
          </a:p>
        </p:txBody>
      </p:sp>
      <p:sp>
        <p:nvSpPr>
          <p:cNvPr id="22" name="Oval 21"/>
          <p:cNvSpPr/>
          <p:nvPr/>
        </p:nvSpPr>
        <p:spPr>
          <a:xfrm>
            <a:off x="5097668" y="1056788"/>
            <a:ext cx="302671" cy="302671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FFFFFF"/>
                </a:solidFill>
              </a:rPr>
              <a:t>01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01519" y="2735819"/>
            <a:ext cx="302671" cy="302671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4" name="Oval 23"/>
          <p:cNvSpPr/>
          <p:nvPr/>
        </p:nvSpPr>
        <p:spPr>
          <a:xfrm>
            <a:off x="7121965" y="3717361"/>
            <a:ext cx="302671" cy="302671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2" name="Oval 31"/>
          <p:cNvSpPr/>
          <p:nvPr/>
        </p:nvSpPr>
        <p:spPr>
          <a:xfrm>
            <a:off x="711622" y="1960576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>
                <a:solidFill>
                  <a:schemeClr val="accent1"/>
                </a:solidFill>
              </a:rPr>
              <a:t>01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11622" y="3033979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34" name="Oval 33"/>
          <p:cNvSpPr/>
          <p:nvPr/>
        </p:nvSpPr>
        <p:spPr>
          <a:xfrm>
            <a:off x="711622" y="4088797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1614" y="2047207"/>
            <a:ext cx="2379062" cy="93211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ea typeface="Source Sans Pro"/>
              </a:rPr>
              <a:t>HP</a:t>
            </a:r>
            <a:endParaRPr lang="en-US" sz="1200" b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Показатель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хп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очень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важен</a:t>
            </a:r>
            <a:r>
              <a:rPr lang="en-US" sz="1000" dirty="0">
                <a:ea typeface="Source Sans Pro"/>
              </a:rPr>
              <a:t>, </a:t>
            </a:r>
            <a:r>
              <a:rPr lang="en-US" sz="1000" dirty="0" err="1">
                <a:ea typeface="Source Sans Pro"/>
              </a:rPr>
              <a:t>для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его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поддержания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отведенно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несколько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локаций</a:t>
            </a:r>
            <a:endParaRPr lang="en-US" sz="1000" dirty="0" err="1"/>
          </a:p>
        </p:txBody>
      </p:sp>
      <p:sp>
        <p:nvSpPr>
          <p:cNvPr id="37" name="TextBox 36"/>
          <p:cNvSpPr txBox="1"/>
          <p:nvPr/>
        </p:nvSpPr>
        <p:spPr>
          <a:xfrm>
            <a:off x="1351614" y="3103469"/>
            <a:ext cx="2379062" cy="93211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ea typeface="Source Sans Pro"/>
              </a:rPr>
              <a:t>Damage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Урон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персонажа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зависит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удачи</a:t>
            </a:r>
            <a:r>
              <a:rPr lang="en-US" sz="1000" dirty="0">
                <a:ea typeface="Source Sans Pro"/>
              </a:rPr>
              <a:t> … </a:t>
            </a:r>
            <a:r>
              <a:rPr lang="en-US" sz="1000" dirty="0" err="1">
                <a:ea typeface="Source Sans Pro"/>
              </a:rPr>
              <a:t>ваш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урон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генерируется</a:t>
            </a:r>
            <a:r>
              <a:rPr lang="en-US" sz="1000" dirty="0">
                <a:ea typeface="Source Sans Pro"/>
              </a:rPr>
              <a:t> в </a:t>
            </a:r>
            <a:r>
              <a:rPr lang="en-US" sz="1000" dirty="0" err="1">
                <a:ea typeface="Source Sans Pro"/>
              </a:rPr>
              <a:t>диапазоне</a:t>
            </a:r>
            <a:r>
              <a:rPr lang="en-US" sz="1000" dirty="0">
                <a:ea typeface="Source Sans Pro"/>
              </a:rPr>
              <a:t> </a:t>
            </a:r>
            <a:r>
              <a:rPr lang="en-US" sz="1000" dirty="0" err="1">
                <a:ea typeface="Source Sans Pro"/>
              </a:rPr>
              <a:t>от</a:t>
            </a:r>
            <a:r>
              <a:rPr lang="en-US" sz="1000" dirty="0">
                <a:ea typeface="Source Sans Pro"/>
              </a:rPr>
              <a:t> min damage </a:t>
            </a:r>
            <a:r>
              <a:rPr lang="en-US" sz="1000" dirty="0" err="1">
                <a:ea typeface="Source Sans Pro"/>
              </a:rPr>
              <a:t>до</a:t>
            </a:r>
            <a:r>
              <a:rPr lang="en-US" sz="1000" dirty="0">
                <a:ea typeface="Source Sans Pro"/>
              </a:rPr>
              <a:t> max damage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51614" y="4159731"/>
            <a:ext cx="2379062" cy="747449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 err="1"/>
              <a:t>Повышение</a:t>
            </a:r>
            <a:r>
              <a:rPr lang="en-US" sz="1200" b="1" dirty="0"/>
              <a:t> </a:t>
            </a:r>
            <a:r>
              <a:rPr lang="en-US" sz="1200" b="1" dirty="0" err="1"/>
              <a:t>уровня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Овышайте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уровень</a:t>
            </a:r>
            <a:r>
              <a:rPr lang="en-US" sz="1000" dirty="0">
                <a:ea typeface="Source Sans Pro"/>
              </a:rPr>
              <a:t> и </a:t>
            </a:r>
            <a:r>
              <a:rPr lang="en-US" sz="1000" dirty="0" err="1">
                <a:ea typeface="Source Sans Pro"/>
              </a:rPr>
              <a:t>зарабатывайте</a:t>
            </a:r>
            <a:r>
              <a:rPr lang="en-US" sz="1000" dirty="0">
                <a:ea typeface="Source Sans Pro"/>
              </a:rPr>
              <a:t> </a:t>
            </a:r>
            <a:r>
              <a:rPr lang="en-US" sz="1000" dirty="0" err="1">
                <a:ea typeface="Source Sans Pro"/>
              </a:rPr>
              <a:t>очки</a:t>
            </a:r>
            <a:r>
              <a:rPr lang="en-US" sz="1000" dirty="0">
                <a:ea typeface="Source Sans Pro"/>
              </a:rPr>
              <a:t> points </a:t>
            </a:r>
            <a:r>
              <a:rPr lang="en-US" sz="1000" dirty="0" err="1">
                <a:ea typeface="Source Sans Pro"/>
              </a:rPr>
              <a:t>для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улучшения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характеристик</a:t>
            </a:r>
            <a:endParaRPr lang="en-US" sz="1000" dirty="0" err="1"/>
          </a:p>
        </p:txBody>
      </p:sp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7852E886-F7E7-EBEA-AA61-063F65F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5" y="2698596"/>
            <a:ext cx="810323" cy="801030"/>
          </a:xfrm>
          <a:prstGeom prst="rect">
            <a:avLst/>
          </a:prstGeom>
        </p:spPr>
      </p:pic>
      <p:pic>
        <p:nvPicPr>
          <p:cNvPr id="17" name="Рисунок 25">
            <a:extLst>
              <a:ext uri="{FF2B5EF4-FFF2-40B4-BE49-F238E27FC236}">
                <a16:creationId xmlns:a16="http://schemas.microsoft.com/office/drawing/2014/main" id="{F0F2836F-C5BD-4913-FF73-A3C206CA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009" y="1025913"/>
            <a:ext cx="940420" cy="921835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E4205E-34B2-EA0A-3D89-CF2E32F5AFBA}"/>
              </a:ext>
            </a:extLst>
          </p:cNvPr>
          <p:cNvSpPr/>
          <p:nvPr/>
        </p:nvSpPr>
        <p:spPr>
          <a:xfrm>
            <a:off x="-1859" y="353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86D9F2-2A5C-E392-63A1-F52EBA487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4" r="488" b="4966"/>
          <a:stretch/>
        </p:blipFill>
        <p:spPr>
          <a:xfrm>
            <a:off x="9225919" y="1362308"/>
            <a:ext cx="1889875" cy="3789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A4B217-1EF4-887E-DA46-D55599B78A84}"/>
              </a:ext>
            </a:extLst>
          </p:cNvPr>
          <p:cNvSpPr txBox="1"/>
          <p:nvPr/>
        </p:nvSpPr>
        <p:spPr>
          <a:xfrm>
            <a:off x="629811" y="5815129"/>
            <a:ext cx="11088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Arial"/>
                <a:cs typeface="Arial"/>
              </a:rPr>
              <a:t>При вводе "/</a:t>
            </a:r>
            <a:r>
              <a:rPr lang="ru-RU" sz="1600" dirty="0" err="1">
                <a:latin typeface="Arial"/>
                <a:cs typeface="Arial"/>
              </a:rPr>
              <a:t>stats</a:t>
            </a:r>
            <a:r>
              <a:rPr lang="ru-RU" sz="1600" dirty="0">
                <a:latin typeface="Arial"/>
                <a:cs typeface="Arial"/>
              </a:rPr>
              <a:t>" будут </a:t>
            </a:r>
            <a:r>
              <a:rPr lang="ru-RU" sz="1600" dirty="0" err="1">
                <a:latin typeface="Arial"/>
                <a:cs typeface="Arial"/>
              </a:rPr>
              <a:t>показанны</a:t>
            </a:r>
            <a:r>
              <a:rPr lang="ru-RU" sz="1600" dirty="0">
                <a:latin typeface="Arial"/>
                <a:cs typeface="Arial"/>
              </a:rPr>
              <a:t> все характеристики игрока, а при последующем нажатии кнопки "</a:t>
            </a:r>
            <a:r>
              <a:rPr lang="ru-RU" sz="1600" dirty="0" err="1">
                <a:latin typeface="Arial"/>
                <a:cs typeface="Arial"/>
              </a:rPr>
              <a:t>points</a:t>
            </a:r>
            <a:r>
              <a:rPr lang="ru-RU" sz="1600" dirty="0">
                <a:latin typeface="Arial"/>
                <a:cs typeface="Arial"/>
              </a:rPr>
              <a:t>" будет </a:t>
            </a:r>
            <a:r>
              <a:rPr lang="ru-RU" sz="1600" dirty="0" err="1">
                <a:latin typeface="Arial"/>
                <a:cs typeface="Arial"/>
              </a:rPr>
              <a:t>предложенно</a:t>
            </a:r>
            <a:r>
              <a:rPr lang="ru-RU" sz="1600" dirty="0">
                <a:latin typeface="Arial"/>
                <a:cs typeface="Arial"/>
              </a:rPr>
              <a:t> их улучшение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2" y="265973"/>
            <a:ext cx="5709546" cy="2358197"/>
          </a:xfrm>
        </p:spPr>
        <p:txBody>
          <a:bodyPr/>
          <a:lstStyle/>
          <a:p>
            <a:r>
              <a:rPr lang="en-US" dirty="0" err="1">
                <a:latin typeface="Source Sans Pro"/>
                <a:ea typeface="Source Sans Pro"/>
              </a:rPr>
              <a:t>Продуманная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система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характеристик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7537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92311FCF-5B89-71CC-0859-6098D48DF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52" r="488" b="5192"/>
          <a:stretch/>
        </p:blipFill>
        <p:spPr>
          <a:xfrm>
            <a:off x="4003432" y="1771184"/>
            <a:ext cx="3674069" cy="259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FB269-5D10-4EAD-A4AF-AEB728DB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49" y="795144"/>
            <a:ext cx="10515600" cy="5873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Многообразие</a:t>
            </a:r>
            <a:r>
              <a:rPr lang="en-US" dirty="0"/>
              <a:t> </a:t>
            </a:r>
            <a:r>
              <a:rPr lang="en-US" dirty="0" err="1"/>
              <a:t>локаций</a:t>
            </a:r>
            <a:endParaRPr lang="ru-RU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4DBB8-8728-4193-95C4-A31FCEC8A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43793" y="6267217"/>
            <a:ext cx="817335" cy="365125"/>
          </a:xfrm>
        </p:spPr>
        <p:txBody>
          <a:bodyPr/>
          <a:lstStyle/>
          <a:p>
            <a:fld id="{98FF2C7C-C65E-45D3-9C76-02EB3CE5CE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E2103E6-31C3-4153-9008-E33CCCE0FF82}"/>
              </a:ext>
            </a:extLst>
          </p:cNvPr>
          <p:cNvSpPr/>
          <p:nvPr/>
        </p:nvSpPr>
        <p:spPr>
          <a:xfrm>
            <a:off x="3169030" y="2225682"/>
            <a:ext cx="5781707" cy="2493010"/>
          </a:xfrm>
          <a:prstGeom prst="arc">
            <a:avLst>
              <a:gd name="adj1" fmla="val 19810783"/>
              <a:gd name="adj2" fmla="val 12586685"/>
            </a:avLst>
          </a:prstGeom>
          <a:ln w="9525">
            <a:solidFill>
              <a:schemeClr val="bg1">
                <a:lumMod val="75000"/>
              </a:schemeClr>
            </a:solidFill>
            <a:prstDash val="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716922-E6C1-4B90-8F6E-CAE5F5032CC3}"/>
              </a:ext>
            </a:extLst>
          </p:cNvPr>
          <p:cNvSpPr/>
          <p:nvPr/>
        </p:nvSpPr>
        <p:spPr>
          <a:xfrm>
            <a:off x="7154887" y="4185664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0B3795-EEDB-45EB-8949-8D1A04D9810C}"/>
              </a:ext>
            </a:extLst>
          </p:cNvPr>
          <p:cNvSpPr/>
          <p:nvPr/>
        </p:nvSpPr>
        <p:spPr>
          <a:xfrm>
            <a:off x="8300281" y="2557541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E5441D-5EC6-4D10-B5C9-ACF6C26B363E}"/>
              </a:ext>
            </a:extLst>
          </p:cNvPr>
          <p:cNvSpPr/>
          <p:nvPr/>
        </p:nvSpPr>
        <p:spPr>
          <a:xfrm>
            <a:off x="4287006" y="4166640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A3703E-CF13-49BE-8977-2023F679AC68}"/>
              </a:ext>
            </a:extLst>
          </p:cNvPr>
          <p:cNvSpPr/>
          <p:nvPr/>
        </p:nvSpPr>
        <p:spPr>
          <a:xfrm>
            <a:off x="3135646" y="2557541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675E9-9F22-43F0-817A-03C8286E528F}"/>
              </a:ext>
            </a:extLst>
          </p:cNvPr>
          <p:cNvSpPr txBox="1"/>
          <p:nvPr/>
        </p:nvSpPr>
        <p:spPr>
          <a:xfrm>
            <a:off x="9253194" y="2399417"/>
            <a:ext cx="2275026" cy="961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Montserrat Bold"/>
              </a:rPr>
              <a:t>Фонтан</a:t>
            </a:r>
            <a:endParaRPr lang="ru-RU" dirty="0" err="1">
              <a:latin typeface="Montserra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Место</a:t>
            </a:r>
            <a:r>
              <a:rPr lang="en-US" sz="1400" spc="-60" dirty="0"/>
              <a:t> </a:t>
            </a:r>
            <a:r>
              <a:rPr lang="en-US" sz="1400" spc="-60" dirty="0" err="1"/>
              <a:t>для</a:t>
            </a:r>
            <a:r>
              <a:rPr lang="en-US" sz="1400" spc="-60" dirty="0"/>
              <a:t> </a:t>
            </a:r>
            <a:r>
              <a:rPr lang="en-US" sz="1400" spc="-60" dirty="0" err="1"/>
              <a:t>восполнения</a:t>
            </a:r>
            <a:r>
              <a:rPr lang="en-US" sz="1400" spc="-60" dirty="0"/>
              <a:t> </a:t>
            </a:r>
            <a:r>
              <a:rPr lang="en-US" sz="1400" spc="-60" dirty="0" err="1"/>
              <a:t>здоровья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1738-9328-4146-80A8-25E8F6646BF0}"/>
              </a:ext>
            </a:extLst>
          </p:cNvPr>
          <p:cNvSpPr txBox="1"/>
          <p:nvPr/>
        </p:nvSpPr>
        <p:spPr>
          <a:xfrm>
            <a:off x="8165508" y="4022171"/>
            <a:ext cx="2275026" cy="122007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Тотем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Вы</a:t>
            </a:r>
            <a:r>
              <a:rPr lang="en-US" sz="1400" spc="-60" dirty="0"/>
              <a:t> </a:t>
            </a:r>
            <a:r>
              <a:rPr lang="en-US" sz="1400" spc="-60" dirty="0" err="1"/>
              <a:t>потеряли</a:t>
            </a:r>
            <a:r>
              <a:rPr lang="en-US" sz="1400" spc="-60" dirty="0"/>
              <a:t> </a:t>
            </a:r>
            <a:r>
              <a:rPr lang="en-US" sz="1400" spc="-60" dirty="0" err="1"/>
              <a:t>все</a:t>
            </a:r>
            <a:r>
              <a:rPr lang="en-US" sz="1400" spc="-60" dirty="0"/>
              <a:t> HP ? </a:t>
            </a:r>
            <a:r>
              <a:rPr lang="en-US" sz="1400" spc="-60" dirty="0" err="1"/>
              <a:t>Тогда</a:t>
            </a:r>
            <a:r>
              <a:rPr lang="en-US" sz="1400" spc="-60" dirty="0"/>
              <a:t> </a:t>
            </a:r>
            <a:r>
              <a:rPr lang="en-US" sz="1400" spc="-60" dirty="0" err="1"/>
              <a:t>стоит</a:t>
            </a:r>
            <a:r>
              <a:rPr lang="en-US" sz="1400" spc="-60" dirty="0"/>
              <a:t> </a:t>
            </a:r>
            <a:r>
              <a:rPr lang="en-US" sz="1400" spc="-60" dirty="0" err="1"/>
              <a:t>выпить</a:t>
            </a:r>
            <a:r>
              <a:rPr lang="en-US" sz="1400" spc="-60" dirty="0"/>
              <a:t> </a:t>
            </a:r>
            <a:r>
              <a:rPr lang="en-US" sz="1400" spc="-60" dirty="0" err="1"/>
              <a:t>зелье</a:t>
            </a:r>
            <a:r>
              <a:rPr lang="en-US" sz="1400" spc="-60" dirty="0"/>
              <a:t> </a:t>
            </a:r>
            <a:r>
              <a:rPr lang="en-US" sz="1400" spc="-60" dirty="0" err="1"/>
              <a:t>восстановления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DFBD4-248B-4B5E-89C7-45D69B8CF625}"/>
              </a:ext>
            </a:extLst>
          </p:cNvPr>
          <p:cNvSpPr txBox="1"/>
          <p:nvPr/>
        </p:nvSpPr>
        <p:spPr>
          <a:xfrm>
            <a:off x="1701182" y="4012878"/>
            <a:ext cx="2275026" cy="89056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Локация</a:t>
            </a:r>
            <a:r>
              <a:rPr lang="en-US" sz="1600" spc="-60" dirty="0">
                <a:latin typeface="+mj-lt"/>
              </a:rPr>
              <a:t> 4</a:t>
            </a: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200" spc="-60" dirty="0" err="1"/>
              <a:t>Таинственное</a:t>
            </a:r>
            <a:r>
              <a:rPr lang="en-US" sz="1200" spc="-60" dirty="0"/>
              <a:t> </a:t>
            </a:r>
            <a:r>
              <a:rPr lang="en-US" sz="1200" spc="-60" dirty="0" err="1"/>
              <a:t>место</a:t>
            </a:r>
            <a:r>
              <a:rPr lang="en-US" sz="1200" spc="-60" dirty="0"/>
              <a:t> </a:t>
            </a:r>
            <a:r>
              <a:rPr lang="en-US" sz="1200" spc="-60" dirty="0" err="1"/>
              <a:t>куда</a:t>
            </a:r>
            <a:r>
              <a:rPr lang="en-US" sz="1200" spc="-60" dirty="0"/>
              <a:t> </a:t>
            </a:r>
            <a:r>
              <a:rPr lang="en-US" sz="1200" spc="-60" dirty="0" err="1"/>
              <a:t>лучше</a:t>
            </a:r>
            <a:r>
              <a:rPr lang="en-US" sz="1200" spc="-60" dirty="0"/>
              <a:t> </a:t>
            </a:r>
            <a:r>
              <a:rPr lang="en-US" sz="1200" spc="-60" dirty="0" err="1"/>
              <a:t>не</a:t>
            </a:r>
            <a:r>
              <a:rPr lang="en-US" sz="1200" spc="-60" dirty="0"/>
              <a:t> </a:t>
            </a:r>
            <a:r>
              <a:rPr lang="en-US" sz="1200" spc="-60" dirty="0" err="1"/>
              <a:t>заходить</a:t>
            </a:r>
            <a:r>
              <a:rPr lang="en-US" sz="1200" spc="-60" dirty="0"/>
              <a:t>...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97798-F60F-4C54-B955-379F3285111B}"/>
              </a:ext>
            </a:extLst>
          </p:cNvPr>
          <p:cNvSpPr txBox="1"/>
          <p:nvPr/>
        </p:nvSpPr>
        <p:spPr>
          <a:xfrm>
            <a:off x="560693" y="2399417"/>
            <a:ext cx="2275026" cy="961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Лес</a:t>
            </a:r>
            <a:endParaRPr lang="en-US" sz="1600" spc="-60">
              <a:latin typeface="+mj-lt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Обычная</a:t>
            </a:r>
            <a:r>
              <a:rPr lang="en-US" sz="1400" spc="-60" dirty="0"/>
              <a:t> </a:t>
            </a:r>
            <a:r>
              <a:rPr lang="en-US" sz="1400" spc="-60" dirty="0" err="1"/>
              <a:t>локация</a:t>
            </a:r>
            <a:r>
              <a:rPr lang="en-US" sz="1400" spc="-60" dirty="0"/>
              <a:t> с </a:t>
            </a:r>
            <a:r>
              <a:rPr lang="en-US" sz="1400" spc="-60" dirty="0" err="1"/>
              <a:t>мобами</a:t>
            </a:r>
            <a:endParaRPr lang="en-US" dirty="0" err="1"/>
          </a:p>
        </p:txBody>
      </p:sp>
      <p:pic>
        <p:nvPicPr>
          <p:cNvPr id="21" name="Рисунок 21">
            <a:extLst>
              <a:ext uri="{FF2B5EF4-FFF2-40B4-BE49-F238E27FC236}">
                <a16:creationId xmlns:a16="http://schemas.microsoft.com/office/drawing/2014/main" id="{839B62B2-020A-88CA-BFCA-90785F81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56" y="2661424"/>
            <a:ext cx="485079" cy="485079"/>
          </a:xfrm>
          <a:prstGeom prst="rect">
            <a:avLst/>
          </a:prstGeom>
        </p:spPr>
      </p:pic>
      <p:pic>
        <p:nvPicPr>
          <p:cNvPr id="22" name="Рисунок 22">
            <a:extLst>
              <a:ext uri="{FF2B5EF4-FFF2-40B4-BE49-F238E27FC236}">
                <a16:creationId xmlns:a16="http://schemas.microsoft.com/office/drawing/2014/main" id="{9AE05452-C765-2435-22F8-E5E44996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863" y="4269058"/>
            <a:ext cx="512957" cy="522250"/>
          </a:xfrm>
          <a:prstGeom prst="rect">
            <a:avLst/>
          </a:prstGeom>
        </p:spPr>
      </p:pic>
      <p:pic>
        <p:nvPicPr>
          <p:cNvPr id="23" name="Рисунок 23">
            <a:extLst>
              <a:ext uri="{FF2B5EF4-FFF2-40B4-BE49-F238E27FC236}">
                <a16:creationId xmlns:a16="http://schemas.microsoft.com/office/drawing/2014/main" id="{378C5856-42F3-A41B-A5EB-01DEBE845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765" y="4334107"/>
            <a:ext cx="429323" cy="438616"/>
          </a:xfrm>
          <a:prstGeom prst="rect">
            <a:avLst/>
          </a:prstGeom>
        </p:spPr>
      </p:pic>
      <p:pic>
        <p:nvPicPr>
          <p:cNvPr id="24" name="Рисунок 24">
            <a:extLst>
              <a:ext uri="{FF2B5EF4-FFF2-40B4-BE49-F238E27FC236}">
                <a16:creationId xmlns:a16="http://schemas.microsoft.com/office/drawing/2014/main" id="{CB911C72-0D71-1AE9-6253-48848EEB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058" y="2698595"/>
            <a:ext cx="401445" cy="4107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8E4B0D-5A87-825A-31A4-633C0A014D7F}"/>
              </a:ext>
            </a:extLst>
          </p:cNvPr>
          <p:cNvSpPr txBox="1"/>
          <p:nvPr/>
        </p:nvSpPr>
        <p:spPr>
          <a:xfrm>
            <a:off x="208156" y="6146180"/>
            <a:ext cx="54845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*Кузница пока находится в разработке</a:t>
            </a:r>
          </a:p>
        </p:txBody>
      </p:sp>
    </p:spTree>
    <p:extLst>
      <p:ext uri="{BB962C8B-B14F-4D97-AF65-F5344CB8AC3E}">
        <p14:creationId xmlns:p14="http://schemas.microsoft.com/office/powerpoint/2010/main" val="282924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DDE30EB-604C-44CE-91C8-89E404F48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844" y="4243039"/>
            <a:ext cx="3948953" cy="1655762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нажатии</a:t>
            </a:r>
            <a:r>
              <a:rPr lang="en-US" dirty="0"/>
              <a:t> "</a:t>
            </a:r>
            <a:r>
              <a:rPr lang="en-US" dirty="0">
                <a:ea typeface="+mn-lt"/>
                <a:cs typeface="+mn-lt"/>
              </a:rPr>
              <a:t>⚔️ </a:t>
            </a:r>
            <a:r>
              <a:rPr lang="en-US" dirty="0" err="1">
                <a:ea typeface="+mn-lt"/>
                <a:cs typeface="+mn-lt"/>
              </a:rPr>
              <a:t>ударить</a:t>
            </a:r>
            <a:r>
              <a:rPr lang="en-US" dirty="0">
                <a:ea typeface="+mn-lt"/>
                <a:cs typeface="+mn-lt"/>
              </a:rPr>
              <a:t> ⚔️" </a:t>
            </a:r>
            <a:r>
              <a:rPr lang="en-US" dirty="0" err="1">
                <a:ea typeface="+mn-lt"/>
                <a:cs typeface="+mn-lt"/>
              </a:rPr>
              <a:t>противнику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наносится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размере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игрока</a:t>
            </a:r>
            <a:r>
              <a:rPr lang="en-US" dirty="0">
                <a:ea typeface="+mn-lt"/>
                <a:cs typeface="+mn-lt"/>
              </a:rPr>
              <a:t>, в </a:t>
            </a:r>
            <a:r>
              <a:rPr lang="en-US" dirty="0" err="1">
                <a:ea typeface="+mn-lt"/>
                <a:cs typeface="+mn-lt"/>
              </a:rPr>
              <a:t>ответ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игроку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наносится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противника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E87ADDF-265C-49F6-892B-6380DEF8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2C7C-C65E-45D3-9C76-02EB3CE5CE7E}" type="slidenum">
              <a:rPr lang="en-US" dirty="0" smtClean="0"/>
              <a:pPr/>
              <a:t>4</a:t>
            </a:fld>
            <a:endParaRPr lang="en-US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CBBA4C-DFE0-251C-6679-AA2A1F02A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873" b="7873"/>
          <a:stretch/>
        </p:blipFill>
        <p:spPr>
          <a:xfrm>
            <a:off x="7407593" y="2223040"/>
            <a:ext cx="2528887" cy="46349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E4629-EDDA-B937-E5AA-3FA4BA09C5B8}"/>
              </a:ext>
            </a:extLst>
          </p:cNvPr>
          <p:cNvSpPr txBox="1"/>
          <p:nvPr/>
        </p:nvSpPr>
        <p:spPr>
          <a:xfrm>
            <a:off x="932985" y="2438400"/>
            <a:ext cx="40627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>
                <a:latin typeface="Arial Black"/>
              </a:rPr>
              <a:t>Захватывающие битвы</a:t>
            </a:r>
          </a:p>
        </p:txBody>
      </p:sp>
    </p:spTree>
    <p:extLst>
      <p:ext uri="{BB962C8B-B14F-4D97-AF65-F5344CB8AC3E}">
        <p14:creationId xmlns:p14="http://schemas.microsoft.com/office/powerpoint/2010/main" val="361338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Овал 41">
            <a:extLst>
              <a:ext uri="{FF2B5EF4-FFF2-40B4-BE49-F238E27FC236}">
                <a16:creationId xmlns:a16="http://schemas.microsoft.com/office/drawing/2014/main" id="{AEC80FD0-7487-6EDD-3B9A-F96B172738BB}"/>
              </a:ext>
            </a:extLst>
          </p:cNvPr>
          <p:cNvSpPr/>
          <p:nvPr/>
        </p:nvSpPr>
        <p:spPr>
          <a:xfrm>
            <a:off x="391920" y="1590676"/>
            <a:ext cx="4659352" cy="4529254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1D2E5-59CB-4B25-A8F6-2C2D50F27F00}" type="slidenum">
              <a:rPr lang="en-US" dirty="0" smtClean="0"/>
              <a:pPr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404427-C6A8-6A60-4940-002982AF87B9}"/>
              </a:ext>
            </a:extLst>
          </p:cNvPr>
          <p:cNvSpPr txBox="1">
            <a:spLocks/>
          </p:cNvSpPr>
          <p:nvPr/>
        </p:nvSpPr>
        <p:spPr>
          <a:xfrm>
            <a:off x="990831" y="479193"/>
            <a:ext cx="10515600" cy="587375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Реализована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инвенторя</a:t>
            </a:r>
            <a:endParaRPr lang="ru-RU" dirty="0" err="1"/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15C05729-DE00-708D-D4EF-D3DB7CE4E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12" r="488" b="25056"/>
          <a:stretch/>
        </p:blipFill>
        <p:spPr>
          <a:xfrm>
            <a:off x="620895" y="1966331"/>
            <a:ext cx="4305972" cy="3827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Рисунок 41">
            <a:extLst>
              <a:ext uri="{FF2B5EF4-FFF2-40B4-BE49-F238E27FC236}">
                <a16:creationId xmlns:a16="http://schemas.microsoft.com/office/drawing/2014/main" id="{BC348FD4-9BF8-468A-4F63-EA34E800C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73" r="33659" b="11061"/>
          <a:stretch/>
        </p:blipFill>
        <p:spPr>
          <a:xfrm>
            <a:off x="9513992" y="1213625"/>
            <a:ext cx="2077676" cy="50538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4A79E34-28E1-A55C-7E1C-8761BDE49696}"/>
              </a:ext>
            </a:extLst>
          </p:cNvPr>
          <p:cNvSpPr txBox="1"/>
          <p:nvPr/>
        </p:nvSpPr>
        <p:spPr>
          <a:xfrm>
            <a:off x="7150952" y="2142196"/>
            <a:ext cx="251088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При вводе команды "/</a:t>
            </a:r>
            <a:r>
              <a:rPr lang="ru-RU" sz="1600" dirty="0" err="1">
                <a:latin typeface="Calibri"/>
                <a:cs typeface="Calibri"/>
              </a:rPr>
              <a:t>inventory</a:t>
            </a:r>
            <a:r>
              <a:rPr lang="ru-RU" sz="1600" dirty="0">
                <a:latin typeface="Calibri"/>
                <a:cs typeface="Calibri"/>
              </a:rPr>
              <a:t>" вы получите полную информацию о полученных предметах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A1675-E48E-C4EC-D02D-CC8E649B17A2}"/>
              </a:ext>
            </a:extLst>
          </p:cNvPr>
          <p:cNvSpPr txBox="1"/>
          <p:nvPr/>
        </p:nvSpPr>
        <p:spPr>
          <a:xfrm>
            <a:off x="5416705" y="3957754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По мимо характеристик каждый противник имеет информацию о возможных предметах и шансе их выпадения</a:t>
            </a:r>
          </a:p>
        </p:txBody>
      </p:sp>
    </p:spTree>
    <p:extLst>
      <p:ext uri="{BB962C8B-B14F-4D97-AF65-F5344CB8AC3E}">
        <p14:creationId xmlns:p14="http://schemas.microsoft.com/office/powerpoint/2010/main" val="60556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48400-5169-8C51-3D18-F56C31CD84E0}"/>
              </a:ext>
            </a:extLst>
          </p:cNvPr>
          <p:cNvSpPr txBox="1"/>
          <p:nvPr/>
        </p:nvSpPr>
        <p:spPr>
          <a:xfrm>
            <a:off x="3172523" y="412596"/>
            <a:ext cx="67390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chemeClr val="accent2"/>
                </a:solidFill>
                <a:latin typeface="Arial Black"/>
              </a:rPr>
              <a:t>Дальнейшее развитие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F3C2B-C00F-480E-6334-A5F7F6A1714D}"/>
              </a:ext>
            </a:extLst>
          </p:cNvPr>
          <p:cNvSpPr txBox="1"/>
          <p:nvPr/>
        </p:nvSpPr>
        <p:spPr>
          <a:xfrm>
            <a:off x="258104" y="1280300"/>
            <a:ext cx="1132034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Снаряжение</a:t>
            </a:r>
            <a:endParaRPr lang="ru-RU">
              <a:solidFill>
                <a:schemeClr val="accent2"/>
              </a:solidFill>
            </a:endParaRPr>
          </a:p>
          <a:p>
            <a:r>
              <a:rPr lang="ru-RU" dirty="0"/>
              <a:t>Планируется реализация локации "кузница" с последующим добавлением снаряжения в игру(оружие, броня, артефакты...)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Аккаунт</a:t>
            </a:r>
          </a:p>
          <a:p>
            <a:r>
              <a:rPr lang="ru-RU" dirty="0"/>
              <a:t>Перенос аккаунта с одного устройства на другое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Локации</a:t>
            </a:r>
          </a:p>
          <a:p>
            <a:r>
              <a:rPr lang="ru-RU" dirty="0"/>
              <a:t>Добавление новых локаций и противников</a:t>
            </a:r>
          </a:p>
          <a:p>
            <a:pPr marL="285750" indent="-285750">
              <a:buFont typeface="Arial"/>
              <a:buChar char="•"/>
            </a:pPr>
            <a:endParaRPr lang="ru-RU" b="1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Характеристики</a:t>
            </a:r>
          </a:p>
          <a:p>
            <a:r>
              <a:rPr lang="ru-RU" dirty="0"/>
              <a:t>Добавление новых характеристик, доработка уже имеющихся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Прочее</a:t>
            </a:r>
          </a:p>
          <a:p>
            <a:pPr marL="342900" indent="-342900">
              <a:buAutoNum type="arabicPeriod"/>
            </a:pPr>
            <a:r>
              <a:rPr lang="ru-RU" dirty="0"/>
              <a:t>Планируется введение классов игрока, дающих особые навыки</a:t>
            </a:r>
          </a:p>
          <a:p>
            <a:pPr marL="342900" indent="-342900">
              <a:buAutoNum type="arabicPeriod"/>
            </a:pPr>
            <a:r>
              <a:rPr lang="ru-RU" dirty="0"/>
              <a:t>Введение врагов-боссов и </a:t>
            </a:r>
            <a:r>
              <a:rPr lang="ru-RU" dirty="0" err="1"/>
              <a:t>нпс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6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EF46B8-D195-AFB1-B4FB-E36AB183A67C}"/>
              </a:ext>
            </a:extLst>
          </p:cNvPr>
          <p:cNvSpPr/>
          <p:nvPr/>
        </p:nvSpPr>
        <p:spPr>
          <a:xfrm>
            <a:off x="-35545" y="-26252"/>
            <a:ext cx="12223595" cy="486937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5" name="Рисунок 5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DBDD6880-2083-D53B-E188-E70D2C3F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362183"/>
            <a:ext cx="12184565" cy="682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BC62A8-0730-45C9-47C3-E2E54AFC42D9}"/>
              </a:ext>
            </a:extLst>
          </p:cNvPr>
          <p:cNvSpPr txBox="1"/>
          <p:nvPr/>
        </p:nvSpPr>
        <p:spPr>
          <a:xfrm>
            <a:off x="2782230" y="2354765"/>
            <a:ext cx="9768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solidFill>
                  <a:schemeClr val="accent2"/>
                </a:solidFill>
                <a:latin typeface="Comic Sans MS"/>
              </a:rPr>
              <a:t>Спасибо за внимание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47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ave lin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D5EE1"/>
      </a:accent1>
      <a:accent2>
        <a:srgbClr val="FF0F3D"/>
      </a:accent2>
      <a:accent3>
        <a:srgbClr val="262626"/>
      </a:accent3>
      <a:accent4>
        <a:srgbClr val="3DC56C"/>
      </a:accent4>
      <a:accent5>
        <a:srgbClr val="FFFFFF"/>
      </a:accent5>
      <a:accent6>
        <a:srgbClr val="70AD47"/>
      </a:accent6>
      <a:hlink>
        <a:srgbClr val="0563C1"/>
      </a:hlink>
      <a:folHlink>
        <a:srgbClr val="954F72"/>
      </a:folHlink>
    </a:clrScheme>
    <a:fontScheme name="Rave line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up Powerpoint Template">
  <a:themeElements>
    <a:clrScheme name="Material Colors">
      <a:dk1>
        <a:srgbClr val="344046"/>
      </a:dk1>
      <a:lt1>
        <a:srgbClr val="FFFFFF"/>
      </a:lt1>
      <a:dk2>
        <a:srgbClr val="344046"/>
      </a:dk2>
      <a:lt2>
        <a:srgbClr val="FEFFFF"/>
      </a:lt2>
      <a:accent1>
        <a:srgbClr val="FF2824"/>
      </a:accent1>
      <a:accent2>
        <a:srgbClr val="FE0061"/>
      </a:accent2>
      <a:accent3>
        <a:srgbClr val="AA04B6"/>
      </a:accent3>
      <a:accent4>
        <a:srgbClr val="6E32BD"/>
      </a:accent4>
      <a:accent5>
        <a:srgbClr val="3B4FBB"/>
      </a:accent5>
      <a:accent6>
        <a:srgbClr val="3C4EBC"/>
      </a:accent6>
      <a:hlink>
        <a:srgbClr val="0096FA"/>
      </a:hlink>
      <a:folHlink>
        <a:srgbClr val="BFBFBF"/>
      </a:folHlink>
    </a:clrScheme>
    <a:fontScheme name="Source Sans Pro Bold and Regular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358</Words>
  <Application>Microsoft Office PowerPoint</Application>
  <PresentationFormat>Широкоэкранный</PresentationFormat>
  <Paragraphs>46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Office Theme</vt:lpstr>
      <vt:lpstr>Startup Powerpoint Template</vt:lpstr>
      <vt:lpstr>Pphiberim</vt:lpstr>
      <vt:lpstr>Продуманная система характеристик</vt:lpstr>
      <vt:lpstr>Многообразие локаций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munkhuu mn</dc:creator>
  <cp:lastModifiedBy>User</cp:lastModifiedBy>
  <cp:revision>1066</cp:revision>
  <dcterms:created xsi:type="dcterms:W3CDTF">2019-07-01T05:34:21Z</dcterms:created>
  <dcterms:modified xsi:type="dcterms:W3CDTF">2022-04-29T12:44:30Z</dcterms:modified>
</cp:coreProperties>
</file>